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8"/>
  </p:notesMasterIdLst>
  <p:sldIdLst>
    <p:sldId id="329" r:id="rId5"/>
    <p:sldId id="262" r:id="rId6"/>
    <p:sldId id="327" r:id="rId7"/>
    <p:sldId id="307" r:id="rId8"/>
    <p:sldId id="310" r:id="rId9"/>
    <p:sldId id="308" r:id="rId10"/>
    <p:sldId id="352" r:id="rId11"/>
    <p:sldId id="321" r:id="rId12"/>
    <p:sldId id="319" r:id="rId13"/>
    <p:sldId id="332" r:id="rId14"/>
    <p:sldId id="311" r:id="rId15"/>
    <p:sldId id="325" r:id="rId16"/>
    <p:sldId id="288" r:id="rId17"/>
    <p:sldId id="312" r:id="rId18"/>
    <p:sldId id="323" r:id="rId19"/>
    <p:sldId id="314" r:id="rId20"/>
    <p:sldId id="313" r:id="rId21"/>
    <p:sldId id="316" r:id="rId22"/>
    <p:sldId id="292" r:id="rId23"/>
    <p:sldId id="282" r:id="rId24"/>
    <p:sldId id="284" r:id="rId25"/>
    <p:sldId id="285" r:id="rId26"/>
    <p:sldId id="350" r:id="rId27"/>
    <p:sldId id="351" r:id="rId28"/>
    <p:sldId id="317" r:id="rId29"/>
    <p:sldId id="318" r:id="rId30"/>
    <p:sldId id="320" r:id="rId31"/>
    <p:sldId id="299" r:id="rId32"/>
    <p:sldId id="302" r:id="rId33"/>
    <p:sldId id="305" r:id="rId34"/>
    <p:sldId id="306" r:id="rId35"/>
    <p:sldId id="328" r:id="rId36"/>
    <p:sldId id="259" r:id="rId37"/>
  </p:sldIdLst>
  <p:sldSz cx="12192000" cy="6858000"/>
  <p:notesSz cx="7010400" cy="93964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  <a:srgbClr val="16295F"/>
    <a:srgbClr val="213B69"/>
    <a:srgbClr val="175632"/>
    <a:srgbClr val="C76631"/>
    <a:srgbClr val="95455F"/>
    <a:srgbClr val="846801"/>
    <a:srgbClr val="007791"/>
    <a:srgbClr val="571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91F67F-969F-4C3F-ABFA-DA612D417A31}" v="3" dt="2023-10-03T14:11:10.9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327"/>
  </p:normalViewPr>
  <p:slideViewPr>
    <p:cSldViewPr snapToGrid="0" snapToObjects="1">
      <p:cViewPr varScale="1">
        <p:scale>
          <a:sx n="90" d="100"/>
          <a:sy n="90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4" b="1" i="0" u="none" strike="noStrike" baseline="0">
                <a:solidFill>
                  <a:srgbClr val="666699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4827645275305052E-2"/>
          <c:y val="3.6734441960540029E-2"/>
          <c:w val="0.94827126442043586"/>
          <c:h val="0.8200984017411248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009900"/>
              </a:solidFill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3C71-A149-839C-C896D0F65FA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3C71-A149-839C-C896D0F65FA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3C71-A149-839C-C896D0F65FA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3C71-A149-839C-C896D0F65FA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5-3C71-A149-839C-C896D0F65FAF}"/>
              </c:ext>
            </c:extLst>
          </c:dPt>
          <c:cat>
            <c:numRef>
              <c:f>Sheet1!$A$2:$A$482</c:f>
              <c:numCache>
                <c:formatCode>General</c:formatCode>
                <c:ptCount val="481"/>
                <c:pt idx="0">
                  <c:v>60</c:v>
                </c:pt>
                <c:pt idx="12">
                  <c:v>61</c:v>
                </c:pt>
                <c:pt idx="24">
                  <c:v>62</c:v>
                </c:pt>
                <c:pt idx="36">
                  <c:v>63</c:v>
                </c:pt>
                <c:pt idx="48">
                  <c:v>64</c:v>
                </c:pt>
                <c:pt idx="60">
                  <c:v>65</c:v>
                </c:pt>
                <c:pt idx="72">
                  <c:v>66</c:v>
                </c:pt>
                <c:pt idx="84">
                  <c:v>67</c:v>
                </c:pt>
                <c:pt idx="96">
                  <c:v>68</c:v>
                </c:pt>
                <c:pt idx="108">
                  <c:v>69</c:v>
                </c:pt>
                <c:pt idx="120">
                  <c:v>70</c:v>
                </c:pt>
                <c:pt idx="132">
                  <c:v>71</c:v>
                </c:pt>
                <c:pt idx="144">
                  <c:v>72</c:v>
                </c:pt>
                <c:pt idx="156">
                  <c:v>73</c:v>
                </c:pt>
                <c:pt idx="168">
                  <c:v>74</c:v>
                </c:pt>
                <c:pt idx="180">
                  <c:v>75</c:v>
                </c:pt>
                <c:pt idx="192">
                  <c:v>76</c:v>
                </c:pt>
                <c:pt idx="204">
                  <c:v>77</c:v>
                </c:pt>
                <c:pt idx="216">
                  <c:v>78</c:v>
                </c:pt>
                <c:pt idx="228">
                  <c:v>79</c:v>
                </c:pt>
                <c:pt idx="240">
                  <c:v>80</c:v>
                </c:pt>
                <c:pt idx="252">
                  <c:v>81</c:v>
                </c:pt>
                <c:pt idx="264">
                  <c:v>82</c:v>
                </c:pt>
                <c:pt idx="276">
                  <c:v>83</c:v>
                </c:pt>
                <c:pt idx="288">
                  <c:v>84</c:v>
                </c:pt>
                <c:pt idx="300">
                  <c:v>85</c:v>
                </c:pt>
                <c:pt idx="312">
                  <c:v>86</c:v>
                </c:pt>
                <c:pt idx="324">
                  <c:v>87</c:v>
                </c:pt>
                <c:pt idx="336">
                  <c:v>88</c:v>
                </c:pt>
                <c:pt idx="348">
                  <c:v>89</c:v>
                </c:pt>
                <c:pt idx="360">
                  <c:v>90</c:v>
                </c:pt>
                <c:pt idx="372">
                  <c:v>91</c:v>
                </c:pt>
                <c:pt idx="384">
                  <c:v>92</c:v>
                </c:pt>
                <c:pt idx="396">
                  <c:v>93</c:v>
                </c:pt>
                <c:pt idx="408">
                  <c:v>94</c:v>
                </c:pt>
                <c:pt idx="420">
                  <c:v>95</c:v>
                </c:pt>
                <c:pt idx="432">
                  <c:v>96</c:v>
                </c:pt>
                <c:pt idx="444">
                  <c:v>97</c:v>
                </c:pt>
                <c:pt idx="456">
                  <c:v>98</c:v>
                </c:pt>
                <c:pt idx="468">
                  <c:v>99</c:v>
                </c:pt>
                <c:pt idx="480">
                  <c:v>100</c:v>
                </c:pt>
              </c:numCache>
            </c:numRef>
          </c:cat>
          <c:val>
            <c:numRef>
              <c:f>Sheet1!$B$2:$B$482</c:f>
              <c:numCache>
                <c:formatCode>General</c:formatCode>
                <c:ptCount val="481"/>
                <c:pt idx="23">
                  <c:v>0</c:v>
                </c:pt>
                <c:pt idx="24">
                  <c:v>1650</c:v>
                </c:pt>
                <c:pt idx="25">
                  <c:v>3300</c:v>
                </c:pt>
                <c:pt idx="26">
                  <c:v>4950</c:v>
                </c:pt>
                <c:pt idx="27">
                  <c:v>6600</c:v>
                </c:pt>
                <c:pt idx="28">
                  <c:v>8250</c:v>
                </c:pt>
                <c:pt idx="29">
                  <c:v>9900</c:v>
                </c:pt>
                <c:pt idx="30">
                  <c:v>11550</c:v>
                </c:pt>
                <c:pt idx="31">
                  <c:v>13200</c:v>
                </c:pt>
                <c:pt idx="32">
                  <c:v>14850</c:v>
                </c:pt>
                <c:pt idx="33">
                  <c:v>16500</c:v>
                </c:pt>
                <c:pt idx="34">
                  <c:v>18150</c:v>
                </c:pt>
                <c:pt idx="35">
                  <c:v>19800</c:v>
                </c:pt>
                <c:pt idx="36">
                  <c:v>21450</c:v>
                </c:pt>
                <c:pt idx="37">
                  <c:v>23100</c:v>
                </c:pt>
                <c:pt idx="38">
                  <c:v>24750</c:v>
                </c:pt>
                <c:pt idx="39">
                  <c:v>26400</c:v>
                </c:pt>
                <c:pt idx="40">
                  <c:v>28050</c:v>
                </c:pt>
                <c:pt idx="41">
                  <c:v>29700</c:v>
                </c:pt>
                <c:pt idx="42">
                  <c:v>31350</c:v>
                </c:pt>
                <c:pt idx="43">
                  <c:v>33000</c:v>
                </c:pt>
                <c:pt idx="44">
                  <c:v>34650</c:v>
                </c:pt>
                <c:pt idx="45">
                  <c:v>36300</c:v>
                </c:pt>
                <c:pt idx="46">
                  <c:v>37950</c:v>
                </c:pt>
                <c:pt idx="47">
                  <c:v>39600</c:v>
                </c:pt>
                <c:pt idx="48">
                  <c:v>41250</c:v>
                </c:pt>
                <c:pt idx="49">
                  <c:v>42900</c:v>
                </c:pt>
                <c:pt idx="50">
                  <c:v>44550</c:v>
                </c:pt>
                <c:pt idx="51">
                  <c:v>46200</c:v>
                </c:pt>
                <c:pt idx="52">
                  <c:v>47850</c:v>
                </c:pt>
                <c:pt idx="53">
                  <c:v>49500</c:v>
                </c:pt>
                <c:pt idx="54">
                  <c:v>51150</c:v>
                </c:pt>
                <c:pt idx="55">
                  <c:v>52800</c:v>
                </c:pt>
                <c:pt idx="56">
                  <c:v>54450</c:v>
                </c:pt>
                <c:pt idx="57">
                  <c:v>56100</c:v>
                </c:pt>
                <c:pt idx="58">
                  <c:v>57750</c:v>
                </c:pt>
                <c:pt idx="59">
                  <c:v>59400</c:v>
                </c:pt>
                <c:pt idx="60">
                  <c:v>61050</c:v>
                </c:pt>
                <c:pt idx="61">
                  <c:v>62700</c:v>
                </c:pt>
                <c:pt idx="62">
                  <c:v>64350</c:v>
                </c:pt>
                <c:pt idx="63">
                  <c:v>66000</c:v>
                </c:pt>
                <c:pt idx="64">
                  <c:v>67650</c:v>
                </c:pt>
                <c:pt idx="65">
                  <c:v>69300</c:v>
                </c:pt>
                <c:pt idx="66">
                  <c:v>70950</c:v>
                </c:pt>
                <c:pt idx="67">
                  <c:v>72600</c:v>
                </c:pt>
                <c:pt idx="68">
                  <c:v>74250</c:v>
                </c:pt>
                <c:pt idx="69">
                  <c:v>75900</c:v>
                </c:pt>
                <c:pt idx="70">
                  <c:v>77550</c:v>
                </c:pt>
                <c:pt idx="71">
                  <c:v>79200</c:v>
                </c:pt>
                <c:pt idx="72">
                  <c:v>80850</c:v>
                </c:pt>
                <c:pt idx="73">
                  <c:v>82500</c:v>
                </c:pt>
                <c:pt idx="74">
                  <c:v>84150</c:v>
                </c:pt>
                <c:pt idx="75">
                  <c:v>85800</c:v>
                </c:pt>
                <c:pt idx="76">
                  <c:v>87450</c:v>
                </c:pt>
                <c:pt idx="77">
                  <c:v>89100</c:v>
                </c:pt>
                <c:pt idx="78">
                  <c:v>90750</c:v>
                </c:pt>
                <c:pt idx="79">
                  <c:v>92400</c:v>
                </c:pt>
                <c:pt idx="80">
                  <c:v>94050</c:v>
                </c:pt>
                <c:pt idx="81">
                  <c:v>95700</c:v>
                </c:pt>
                <c:pt idx="82">
                  <c:v>97350</c:v>
                </c:pt>
                <c:pt idx="83">
                  <c:v>99000</c:v>
                </c:pt>
                <c:pt idx="84">
                  <c:v>100650</c:v>
                </c:pt>
                <c:pt idx="85">
                  <c:v>102300</c:v>
                </c:pt>
                <c:pt idx="86">
                  <c:v>103950</c:v>
                </c:pt>
                <c:pt idx="87">
                  <c:v>105600</c:v>
                </c:pt>
                <c:pt idx="88">
                  <c:v>107250</c:v>
                </c:pt>
                <c:pt idx="89">
                  <c:v>108900</c:v>
                </c:pt>
                <c:pt idx="90">
                  <c:v>110550</c:v>
                </c:pt>
                <c:pt idx="91">
                  <c:v>112200</c:v>
                </c:pt>
                <c:pt idx="92">
                  <c:v>113850</c:v>
                </c:pt>
                <c:pt idx="93">
                  <c:v>115500</c:v>
                </c:pt>
                <c:pt idx="94">
                  <c:v>117150</c:v>
                </c:pt>
                <c:pt idx="95">
                  <c:v>118800</c:v>
                </c:pt>
                <c:pt idx="96">
                  <c:v>120450</c:v>
                </c:pt>
                <c:pt idx="97">
                  <c:v>122100</c:v>
                </c:pt>
                <c:pt idx="98">
                  <c:v>123750</c:v>
                </c:pt>
                <c:pt idx="99">
                  <c:v>125400</c:v>
                </c:pt>
                <c:pt idx="100">
                  <c:v>127050</c:v>
                </c:pt>
                <c:pt idx="101">
                  <c:v>128700</c:v>
                </c:pt>
                <c:pt idx="102">
                  <c:v>130350</c:v>
                </c:pt>
                <c:pt idx="103">
                  <c:v>132000</c:v>
                </c:pt>
                <c:pt idx="104">
                  <c:v>133650</c:v>
                </c:pt>
                <c:pt idx="105">
                  <c:v>135300</c:v>
                </c:pt>
                <c:pt idx="106">
                  <c:v>136950</c:v>
                </c:pt>
                <c:pt idx="107">
                  <c:v>138600</c:v>
                </c:pt>
                <c:pt idx="108">
                  <c:v>140250</c:v>
                </c:pt>
                <c:pt idx="109">
                  <c:v>141900</c:v>
                </c:pt>
                <c:pt idx="110">
                  <c:v>143550</c:v>
                </c:pt>
                <c:pt idx="111">
                  <c:v>145200</c:v>
                </c:pt>
                <c:pt idx="112">
                  <c:v>146850</c:v>
                </c:pt>
                <c:pt idx="113">
                  <c:v>148500</c:v>
                </c:pt>
                <c:pt idx="114">
                  <c:v>150150</c:v>
                </c:pt>
                <c:pt idx="115">
                  <c:v>151800</c:v>
                </c:pt>
                <c:pt idx="116">
                  <c:v>153450</c:v>
                </c:pt>
                <c:pt idx="117">
                  <c:v>155100</c:v>
                </c:pt>
                <c:pt idx="118">
                  <c:v>156750</c:v>
                </c:pt>
                <c:pt idx="119">
                  <c:v>158400</c:v>
                </c:pt>
                <c:pt idx="120">
                  <c:v>160050</c:v>
                </c:pt>
                <c:pt idx="121">
                  <c:v>161700</c:v>
                </c:pt>
                <c:pt idx="122">
                  <c:v>163350</c:v>
                </c:pt>
                <c:pt idx="123">
                  <c:v>165000</c:v>
                </c:pt>
                <c:pt idx="124">
                  <c:v>166650</c:v>
                </c:pt>
                <c:pt idx="125">
                  <c:v>168300</c:v>
                </c:pt>
                <c:pt idx="126">
                  <c:v>169950</c:v>
                </c:pt>
                <c:pt idx="127">
                  <c:v>171600</c:v>
                </c:pt>
                <c:pt idx="128">
                  <c:v>173250</c:v>
                </c:pt>
                <c:pt idx="129">
                  <c:v>174900</c:v>
                </c:pt>
                <c:pt idx="130">
                  <c:v>176550</c:v>
                </c:pt>
                <c:pt idx="131">
                  <c:v>178200</c:v>
                </c:pt>
                <c:pt idx="132">
                  <c:v>179850</c:v>
                </c:pt>
                <c:pt idx="133">
                  <c:v>181500</c:v>
                </c:pt>
                <c:pt idx="134">
                  <c:v>183150</c:v>
                </c:pt>
                <c:pt idx="135">
                  <c:v>184800</c:v>
                </c:pt>
                <c:pt idx="136">
                  <c:v>186450</c:v>
                </c:pt>
                <c:pt idx="137">
                  <c:v>188100</c:v>
                </c:pt>
                <c:pt idx="138">
                  <c:v>189750</c:v>
                </c:pt>
                <c:pt idx="139">
                  <c:v>191400</c:v>
                </c:pt>
                <c:pt idx="140">
                  <c:v>193050</c:v>
                </c:pt>
                <c:pt idx="141">
                  <c:v>194700</c:v>
                </c:pt>
                <c:pt idx="142">
                  <c:v>196350</c:v>
                </c:pt>
                <c:pt idx="143">
                  <c:v>198000</c:v>
                </c:pt>
                <c:pt idx="144">
                  <c:v>199650</c:v>
                </c:pt>
                <c:pt idx="145">
                  <c:v>201300</c:v>
                </c:pt>
                <c:pt idx="146">
                  <c:v>202950</c:v>
                </c:pt>
                <c:pt idx="147">
                  <c:v>204600</c:v>
                </c:pt>
                <c:pt idx="148">
                  <c:v>206250</c:v>
                </c:pt>
                <c:pt idx="149">
                  <c:v>207900</c:v>
                </c:pt>
                <c:pt idx="150">
                  <c:v>209550</c:v>
                </c:pt>
                <c:pt idx="151">
                  <c:v>211200</c:v>
                </c:pt>
                <c:pt idx="152">
                  <c:v>212850</c:v>
                </c:pt>
                <c:pt idx="153">
                  <c:v>214500</c:v>
                </c:pt>
                <c:pt idx="154">
                  <c:v>216150</c:v>
                </c:pt>
                <c:pt idx="155">
                  <c:v>217800</c:v>
                </c:pt>
                <c:pt idx="156">
                  <c:v>219450</c:v>
                </c:pt>
                <c:pt idx="157">
                  <c:v>221100</c:v>
                </c:pt>
                <c:pt idx="158">
                  <c:v>222750</c:v>
                </c:pt>
                <c:pt idx="159">
                  <c:v>224400</c:v>
                </c:pt>
                <c:pt idx="160">
                  <c:v>226050</c:v>
                </c:pt>
                <c:pt idx="161">
                  <c:v>227700</c:v>
                </c:pt>
                <c:pt idx="162">
                  <c:v>229350</c:v>
                </c:pt>
                <c:pt idx="163">
                  <c:v>231000</c:v>
                </c:pt>
                <c:pt idx="164">
                  <c:v>232650</c:v>
                </c:pt>
                <c:pt idx="165">
                  <c:v>234300</c:v>
                </c:pt>
                <c:pt idx="166">
                  <c:v>235950</c:v>
                </c:pt>
                <c:pt idx="167">
                  <c:v>237600</c:v>
                </c:pt>
                <c:pt idx="168">
                  <c:v>239250</c:v>
                </c:pt>
                <c:pt idx="169">
                  <c:v>240900</c:v>
                </c:pt>
                <c:pt idx="170">
                  <c:v>242550</c:v>
                </c:pt>
                <c:pt idx="171">
                  <c:v>244200</c:v>
                </c:pt>
                <c:pt idx="172">
                  <c:v>245850</c:v>
                </c:pt>
                <c:pt idx="173">
                  <c:v>247500</c:v>
                </c:pt>
                <c:pt idx="174">
                  <c:v>249150</c:v>
                </c:pt>
                <c:pt idx="175">
                  <c:v>250800</c:v>
                </c:pt>
                <c:pt idx="176">
                  <c:v>252450</c:v>
                </c:pt>
                <c:pt idx="177">
                  <c:v>254100</c:v>
                </c:pt>
                <c:pt idx="178">
                  <c:v>255750</c:v>
                </c:pt>
                <c:pt idx="179">
                  <c:v>257400</c:v>
                </c:pt>
                <c:pt idx="180">
                  <c:v>259050</c:v>
                </c:pt>
                <c:pt idx="181">
                  <c:v>260700</c:v>
                </c:pt>
                <c:pt idx="182">
                  <c:v>262350</c:v>
                </c:pt>
                <c:pt idx="183">
                  <c:v>264000</c:v>
                </c:pt>
                <c:pt idx="184">
                  <c:v>265650</c:v>
                </c:pt>
                <c:pt idx="185">
                  <c:v>267300</c:v>
                </c:pt>
                <c:pt idx="186">
                  <c:v>268950</c:v>
                </c:pt>
                <c:pt idx="187">
                  <c:v>270600</c:v>
                </c:pt>
                <c:pt idx="188">
                  <c:v>272250</c:v>
                </c:pt>
                <c:pt idx="189">
                  <c:v>273900</c:v>
                </c:pt>
                <c:pt idx="190">
                  <c:v>275550</c:v>
                </c:pt>
                <c:pt idx="191">
                  <c:v>277200</c:v>
                </c:pt>
                <c:pt idx="192">
                  <c:v>278850</c:v>
                </c:pt>
                <c:pt idx="193">
                  <c:v>280500</c:v>
                </c:pt>
                <c:pt idx="194">
                  <c:v>282150</c:v>
                </c:pt>
                <c:pt idx="195">
                  <c:v>283800</c:v>
                </c:pt>
                <c:pt idx="196">
                  <c:v>285450</c:v>
                </c:pt>
                <c:pt idx="197">
                  <c:v>287100</c:v>
                </c:pt>
                <c:pt idx="198">
                  <c:v>288750</c:v>
                </c:pt>
                <c:pt idx="199">
                  <c:v>290400</c:v>
                </c:pt>
                <c:pt idx="200">
                  <c:v>292050</c:v>
                </c:pt>
                <c:pt idx="201">
                  <c:v>293700</c:v>
                </c:pt>
                <c:pt idx="202">
                  <c:v>295350</c:v>
                </c:pt>
                <c:pt idx="203">
                  <c:v>297000</c:v>
                </c:pt>
                <c:pt idx="204">
                  <c:v>298650</c:v>
                </c:pt>
                <c:pt idx="205">
                  <c:v>300300</c:v>
                </c:pt>
                <c:pt idx="206">
                  <c:v>301950</c:v>
                </c:pt>
                <c:pt idx="207">
                  <c:v>303600</c:v>
                </c:pt>
                <c:pt idx="208">
                  <c:v>305250</c:v>
                </c:pt>
                <c:pt idx="209">
                  <c:v>306900</c:v>
                </c:pt>
                <c:pt idx="210">
                  <c:v>308550</c:v>
                </c:pt>
                <c:pt idx="211">
                  <c:v>310200</c:v>
                </c:pt>
                <c:pt idx="212">
                  <c:v>311850</c:v>
                </c:pt>
                <c:pt idx="213">
                  <c:v>313500</c:v>
                </c:pt>
                <c:pt idx="214">
                  <c:v>315150</c:v>
                </c:pt>
                <c:pt idx="215">
                  <c:v>316800</c:v>
                </c:pt>
                <c:pt idx="216">
                  <c:v>318450</c:v>
                </c:pt>
                <c:pt idx="217">
                  <c:v>320100</c:v>
                </c:pt>
                <c:pt idx="218">
                  <c:v>321750</c:v>
                </c:pt>
                <c:pt idx="219">
                  <c:v>323400</c:v>
                </c:pt>
                <c:pt idx="220">
                  <c:v>325050</c:v>
                </c:pt>
                <c:pt idx="221">
                  <c:v>326700</c:v>
                </c:pt>
                <c:pt idx="222">
                  <c:v>328350</c:v>
                </c:pt>
                <c:pt idx="223">
                  <c:v>330000</c:v>
                </c:pt>
                <c:pt idx="224">
                  <c:v>331650</c:v>
                </c:pt>
                <c:pt idx="225">
                  <c:v>333300</c:v>
                </c:pt>
                <c:pt idx="226">
                  <c:v>334950</c:v>
                </c:pt>
                <c:pt idx="227">
                  <c:v>336600</c:v>
                </c:pt>
                <c:pt idx="228">
                  <c:v>338250</c:v>
                </c:pt>
                <c:pt idx="229">
                  <c:v>339900</c:v>
                </c:pt>
                <c:pt idx="230">
                  <c:v>341550</c:v>
                </c:pt>
                <c:pt idx="231">
                  <c:v>343200</c:v>
                </c:pt>
                <c:pt idx="232">
                  <c:v>344850</c:v>
                </c:pt>
                <c:pt idx="233">
                  <c:v>346500</c:v>
                </c:pt>
                <c:pt idx="234">
                  <c:v>348150</c:v>
                </c:pt>
                <c:pt idx="235">
                  <c:v>349800</c:v>
                </c:pt>
                <c:pt idx="236">
                  <c:v>351450</c:v>
                </c:pt>
                <c:pt idx="237">
                  <c:v>353100</c:v>
                </c:pt>
                <c:pt idx="238">
                  <c:v>354750</c:v>
                </c:pt>
                <c:pt idx="239">
                  <c:v>356400</c:v>
                </c:pt>
                <c:pt idx="240">
                  <c:v>358050</c:v>
                </c:pt>
                <c:pt idx="241">
                  <c:v>359700</c:v>
                </c:pt>
                <c:pt idx="242">
                  <c:v>361350</c:v>
                </c:pt>
                <c:pt idx="243">
                  <c:v>363000</c:v>
                </c:pt>
                <c:pt idx="244">
                  <c:v>364650</c:v>
                </c:pt>
                <c:pt idx="245">
                  <c:v>366300</c:v>
                </c:pt>
                <c:pt idx="246">
                  <c:v>367950</c:v>
                </c:pt>
                <c:pt idx="247">
                  <c:v>369600</c:v>
                </c:pt>
                <c:pt idx="248">
                  <c:v>371250</c:v>
                </c:pt>
                <c:pt idx="249">
                  <c:v>372900</c:v>
                </c:pt>
                <c:pt idx="250">
                  <c:v>374550</c:v>
                </c:pt>
                <c:pt idx="251">
                  <c:v>376200</c:v>
                </c:pt>
                <c:pt idx="252">
                  <c:v>377850</c:v>
                </c:pt>
                <c:pt idx="253">
                  <c:v>379500</c:v>
                </c:pt>
                <c:pt idx="254">
                  <c:v>381150</c:v>
                </c:pt>
                <c:pt idx="255">
                  <c:v>382800</c:v>
                </c:pt>
                <c:pt idx="256">
                  <c:v>384450</c:v>
                </c:pt>
                <c:pt idx="257">
                  <c:v>386100</c:v>
                </c:pt>
                <c:pt idx="258">
                  <c:v>387750</c:v>
                </c:pt>
                <c:pt idx="259">
                  <c:v>389400</c:v>
                </c:pt>
                <c:pt idx="260">
                  <c:v>391050</c:v>
                </c:pt>
                <c:pt idx="261">
                  <c:v>392700</c:v>
                </c:pt>
                <c:pt idx="262">
                  <c:v>394350</c:v>
                </c:pt>
                <c:pt idx="263">
                  <c:v>396000</c:v>
                </c:pt>
                <c:pt idx="264">
                  <c:v>397650</c:v>
                </c:pt>
                <c:pt idx="265">
                  <c:v>399300</c:v>
                </c:pt>
                <c:pt idx="266">
                  <c:v>400950</c:v>
                </c:pt>
                <c:pt idx="267">
                  <c:v>402600</c:v>
                </c:pt>
                <c:pt idx="268">
                  <c:v>404250</c:v>
                </c:pt>
                <c:pt idx="269">
                  <c:v>405900</c:v>
                </c:pt>
                <c:pt idx="270">
                  <c:v>407550</c:v>
                </c:pt>
                <c:pt idx="271">
                  <c:v>409200</c:v>
                </c:pt>
                <c:pt idx="272">
                  <c:v>410850</c:v>
                </c:pt>
                <c:pt idx="273">
                  <c:v>412500</c:v>
                </c:pt>
                <c:pt idx="274">
                  <c:v>414150</c:v>
                </c:pt>
                <c:pt idx="275">
                  <c:v>415800</c:v>
                </c:pt>
                <c:pt idx="276">
                  <c:v>417450</c:v>
                </c:pt>
                <c:pt idx="277">
                  <c:v>419100</c:v>
                </c:pt>
                <c:pt idx="278">
                  <c:v>420750</c:v>
                </c:pt>
                <c:pt idx="279">
                  <c:v>422400</c:v>
                </c:pt>
                <c:pt idx="280">
                  <c:v>424050</c:v>
                </c:pt>
                <c:pt idx="281">
                  <c:v>425700</c:v>
                </c:pt>
                <c:pt idx="282">
                  <c:v>427350</c:v>
                </c:pt>
                <c:pt idx="283">
                  <c:v>429000</c:v>
                </c:pt>
                <c:pt idx="284">
                  <c:v>430650</c:v>
                </c:pt>
                <c:pt idx="285">
                  <c:v>432300</c:v>
                </c:pt>
                <c:pt idx="286">
                  <c:v>433950</c:v>
                </c:pt>
                <c:pt idx="287">
                  <c:v>435600</c:v>
                </c:pt>
                <c:pt idx="288">
                  <c:v>437250</c:v>
                </c:pt>
                <c:pt idx="289">
                  <c:v>438900</c:v>
                </c:pt>
                <c:pt idx="290">
                  <c:v>440550</c:v>
                </c:pt>
                <c:pt idx="291">
                  <c:v>442200</c:v>
                </c:pt>
                <c:pt idx="292">
                  <c:v>443850</c:v>
                </c:pt>
                <c:pt idx="293">
                  <c:v>445500</c:v>
                </c:pt>
                <c:pt idx="294">
                  <c:v>447150</c:v>
                </c:pt>
                <c:pt idx="295">
                  <c:v>448800</c:v>
                </c:pt>
                <c:pt idx="296">
                  <c:v>450450</c:v>
                </c:pt>
                <c:pt idx="297">
                  <c:v>452100</c:v>
                </c:pt>
                <c:pt idx="298">
                  <c:v>453750</c:v>
                </c:pt>
                <c:pt idx="299">
                  <c:v>455400</c:v>
                </c:pt>
                <c:pt idx="300">
                  <c:v>457050</c:v>
                </c:pt>
                <c:pt idx="301">
                  <c:v>458700</c:v>
                </c:pt>
                <c:pt idx="302">
                  <c:v>460350</c:v>
                </c:pt>
                <c:pt idx="303">
                  <c:v>462000</c:v>
                </c:pt>
                <c:pt idx="304">
                  <c:v>463650</c:v>
                </c:pt>
                <c:pt idx="305">
                  <c:v>465300</c:v>
                </c:pt>
                <c:pt idx="306">
                  <c:v>466950</c:v>
                </c:pt>
                <c:pt idx="307">
                  <c:v>468600</c:v>
                </c:pt>
                <c:pt idx="308">
                  <c:v>470250</c:v>
                </c:pt>
                <c:pt idx="309">
                  <c:v>471900</c:v>
                </c:pt>
                <c:pt idx="310">
                  <c:v>473550</c:v>
                </c:pt>
                <c:pt idx="311">
                  <c:v>475200</c:v>
                </c:pt>
                <c:pt idx="312">
                  <c:v>476850</c:v>
                </c:pt>
                <c:pt idx="313">
                  <c:v>478500</c:v>
                </c:pt>
                <c:pt idx="314">
                  <c:v>480150</c:v>
                </c:pt>
                <c:pt idx="315">
                  <c:v>481800</c:v>
                </c:pt>
                <c:pt idx="316">
                  <c:v>483450</c:v>
                </c:pt>
                <c:pt idx="317">
                  <c:v>485100</c:v>
                </c:pt>
                <c:pt idx="318">
                  <c:v>486750</c:v>
                </c:pt>
                <c:pt idx="319">
                  <c:v>488400</c:v>
                </c:pt>
                <c:pt idx="320">
                  <c:v>490050</c:v>
                </c:pt>
                <c:pt idx="321">
                  <c:v>491700</c:v>
                </c:pt>
                <c:pt idx="322">
                  <c:v>493350</c:v>
                </c:pt>
                <c:pt idx="323">
                  <c:v>495000</c:v>
                </c:pt>
                <c:pt idx="324">
                  <c:v>496650</c:v>
                </c:pt>
                <c:pt idx="325">
                  <c:v>498300</c:v>
                </c:pt>
                <c:pt idx="326">
                  <c:v>499950</c:v>
                </c:pt>
                <c:pt idx="327">
                  <c:v>501600</c:v>
                </c:pt>
                <c:pt idx="328">
                  <c:v>503250</c:v>
                </c:pt>
                <c:pt idx="329">
                  <c:v>504900</c:v>
                </c:pt>
                <c:pt idx="330">
                  <c:v>506550</c:v>
                </c:pt>
                <c:pt idx="331">
                  <c:v>508200</c:v>
                </c:pt>
                <c:pt idx="332">
                  <c:v>509850</c:v>
                </c:pt>
                <c:pt idx="333">
                  <c:v>511500</c:v>
                </c:pt>
                <c:pt idx="334">
                  <c:v>513150</c:v>
                </c:pt>
                <c:pt idx="335">
                  <c:v>514800</c:v>
                </c:pt>
                <c:pt idx="336">
                  <c:v>516450</c:v>
                </c:pt>
                <c:pt idx="337">
                  <c:v>518100</c:v>
                </c:pt>
                <c:pt idx="338">
                  <c:v>519750</c:v>
                </c:pt>
                <c:pt idx="339">
                  <c:v>521400</c:v>
                </c:pt>
                <c:pt idx="340">
                  <c:v>523050</c:v>
                </c:pt>
                <c:pt idx="341">
                  <c:v>524700</c:v>
                </c:pt>
                <c:pt idx="342">
                  <c:v>526350</c:v>
                </c:pt>
                <c:pt idx="343">
                  <c:v>528000</c:v>
                </c:pt>
                <c:pt idx="344">
                  <c:v>529650</c:v>
                </c:pt>
                <c:pt idx="345">
                  <c:v>531300</c:v>
                </c:pt>
                <c:pt idx="346">
                  <c:v>532950</c:v>
                </c:pt>
                <c:pt idx="347">
                  <c:v>534600</c:v>
                </c:pt>
                <c:pt idx="348">
                  <c:v>536250</c:v>
                </c:pt>
                <c:pt idx="349">
                  <c:v>537900</c:v>
                </c:pt>
                <c:pt idx="350">
                  <c:v>539550</c:v>
                </c:pt>
                <c:pt idx="351">
                  <c:v>541200</c:v>
                </c:pt>
                <c:pt idx="352">
                  <c:v>542850</c:v>
                </c:pt>
                <c:pt idx="353">
                  <c:v>544500</c:v>
                </c:pt>
                <c:pt idx="354">
                  <c:v>546150</c:v>
                </c:pt>
                <c:pt idx="355">
                  <c:v>547800</c:v>
                </c:pt>
                <c:pt idx="356">
                  <c:v>549450</c:v>
                </c:pt>
                <c:pt idx="357">
                  <c:v>551100</c:v>
                </c:pt>
                <c:pt idx="358">
                  <c:v>552750</c:v>
                </c:pt>
                <c:pt idx="359">
                  <c:v>554400</c:v>
                </c:pt>
                <c:pt idx="360">
                  <c:v>556050</c:v>
                </c:pt>
                <c:pt idx="361">
                  <c:v>557700</c:v>
                </c:pt>
                <c:pt idx="362">
                  <c:v>559350</c:v>
                </c:pt>
                <c:pt idx="363">
                  <c:v>561000</c:v>
                </c:pt>
                <c:pt idx="364">
                  <c:v>562650</c:v>
                </c:pt>
                <c:pt idx="365">
                  <c:v>564300</c:v>
                </c:pt>
                <c:pt idx="366">
                  <c:v>565950</c:v>
                </c:pt>
                <c:pt idx="367">
                  <c:v>567600</c:v>
                </c:pt>
                <c:pt idx="368">
                  <c:v>569250</c:v>
                </c:pt>
                <c:pt idx="369">
                  <c:v>570900</c:v>
                </c:pt>
                <c:pt idx="370">
                  <c:v>572550</c:v>
                </c:pt>
                <c:pt idx="371">
                  <c:v>574200</c:v>
                </c:pt>
                <c:pt idx="372">
                  <c:v>575850</c:v>
                </c:pt>
                <c:pt idx="373">
                  <c:v>577500</c:v>
                </c:pt>
                <c:pt idx="374">
                  <c:v>579150</c:v>
                </c:pt>
                <c:pt idx="375">
                  <c:v>580800</c:v>
                </c:pt>
                <c:pt idx="376">
                  <c:v>582450</c:v>
                </c:pt>
                <c:pt idx="377">
                  <c:v>584100</c:v>
                </c:pt>
                <c:pt idx="378">
                  <c:v>585750</c:v>
                </c:pt>
                <c:pt idx="379">
                  <c:v>587400</c:v>
                </c:pt>
                <c:pt idx="380">
                  <c:v>589050</c:v>
                </c:pt>
                <c:pt idx="381">
                  <c:v>590700</c:v>
                </c:pt>
                <c:pt idx="382">
                  <c:v>592350</c:v>
                </c:pt>
                <c:pt idx="383">
                  <c:v>594000</c:v>
                </c:pt>
                <c:pt idx="384">
                  <c:v>595650</c:v>
                </c:pt>
                <c:pt idx="385">
                  <c:v>597300</c:v>
                </c:pt>
                <c:pt idx="386">
                  <c:v>598950</c:v>
                </c:pt>
                <c:pt idx="387">
                  <c:v>600600</c:v>
                </c:pt>
                <c:pt idx="388">
                  <c:v>602250</c:v>
                </c:pt>
                <c:pt idx="389">
                  <c:v>603900</c:v>
                </c:pt>
                <c:pt idx="390">
                  <c:v>605550</c:v>
                </c:pt>
                <c:pt idx="391">
                  <c:v>607200</c:v>
                </c:pt>
                <c:pt idx="392">
                  <c:v>608850</c:v>
                </c:pt>
                <c:pt idx="393">
                  <c:v>610500</c:v>
                </c:pt>
                <c:pt idx="394">
                  <c:v>612150</c:v>
                </c:pt>
                <c:pt idx="395">
                  <c:v>613800</c:v>
                </c:pt>
                <c:pt idx="396">
                  <c:v>615450</c:v>
                </c:pt>
                <c:pt idx="397">
                  <c:v>617100</c:v>
                </c:pt>
                <c:pt idx="398">
                  <c:v>618750</c:v>
                </c:pt>
                <c:pt idx="399">
                  <c:v>620400</c:v>
                </c:pt>
                <c:pt idx="400">
                  <c:v>622050</c:v>
                </c:pt>
                <c:pt idx="401">
                  <c:v>623700</c:v>
                </c:pt>
                <c:pt idx="402">
                  <c:v>625350</c:v>
                </c:pt>
                <c:pt idx="403">
                  <c:v>627000</c:v>
                </c:pt>
                <c:pt idx="404">
                  <c:v>628650</c:v>
                </c:pt>
                <c:pt idx="405">
                  <c:v>630300</c:v>
                </c:pt>
                <c:pt idx="406">
                  <c:v>631950</c:v>
                </c:pt>
                <c:pt idx="407">
                  <c:v>633600</c:v>
                </c:pt>
                <c:pt idx="408">
                  <c:v>635250</c:v>
                </c:pt>
                <c:pt idx="409">
                  <c:v>636900</c:v>
                </c:pt>
                <c:pt idx="410">
                  <c:v>638550</c:v>
                </c:pt>
                <c:pt idx="411">
                  <c:v>640200</c:v>
                </c:pt>
                <c:pt idx="412">
                  <c:v>641850</c:v>
                </c:pt>
                <c:pt idx="413">
                  <c:v>643500</c:v>
                </c:pt>
                <c:pt idx="414">
                  <c:v>645150</c:v>
                </c:pt>
                <c:pt idx="415">
                  <c:v>646800</c:v>
                </c:pt>
                <c:pt idx="416">
                  <c:v>648450</c:v>
                </c:pt>
                <c:pt idx="417">
                  <c:v>650100</c:v>
                </c:pt>
                <c:pt idx="418">
                  <c:v>651750</c:v>
                </c:pt>
                <c:pt idx="419">
                  <c:v>653400</c:v>
                </c:pt>
                <c:pt idx="420">
                  <c:v>655050</c:v>
                </c:pt>
                <c:pt idx="421">
                  <c:v>656700</c:v>
                </c:pt>
                <c:pt idx="422">
                  <c:v>658350</c:v>
                </c:pt>
                <c:pt idx="423">
                  <c:v>660000</c:v>
                </c:pt>
                <c:pt idx="424">
                  <c:v>661650</c:v>
                </c:pt>
                <c:pt idx="425">
                  <c:v>663300</c:v>
                </c:pt>
                <c:pt idx="426">
                  <c:v>664950</c:v>
                </c:pt>
                <c:pt idx="427">
                  <c:v>666600</c:v>
                </c:pt>
                <c:pt idx="428">
                  <c:v>668250</c:v>
                </c:pt>
                <c:pt idx="429">
                  <c:v>669900</c:v>
                </c:pt>
                <c:pt idx="430">
                  <c:v>671550</c:v>
                </c:pt>
                <c:pt idx="431">
                  <c:v>673200</c:v>
                </c:pt>
                <c:pt idx="432">
                  <c:v>674850</c:v>
                </c:pt>
                <c:pt idx="433">
                  <c:v>676500</c:v>
                </c:pt>
                <c:pt idx="434">
                  <c:v>678150</c:v>
                </c:pt>
                <c:pt idx="435">
                  <c:v>679800</c:v>
                </c:pt>
                <c:pt idx="436">
                  <c:v>681450</c:v>
                </c:pt>
                <c:pt idx="437">
                  <c:v>683100</c:v>
                </c:pt>
                <c:pt idx="438">
                  <c:v>684750</c:v>
                </c:pt>
                <c:pt idx="439">
                  <c:v>686400</c:v>
                </c:pt>
                <c:pt idx="440">
                  <c:v>688050</c:v>
                </c:pt>
                <c:pt idx="441">
                  <c:v>689700</c:v>
                </c:pt>
                <c:pt idx="442">
                  <c:v>691350</c:v>
                </c:pt>
                <c:pt idx="443">
                  <c:v>693000</c:v>
                </c:pt>
                <c:pt idx="444">
                  <c:v>694650</c:v>
                </c:pt>
                <c:pt idx="445">
                  <c:v>696300</c:v>
                </c:pt>
                <c:pt idx="446">
                  <c:v>697950</c:v>
                </c:pt>
                <c:pt idx="447">
                  <c:v>699600</c:v>
                </c:pt>
                <c:pt idx="448">
                  <c:v>701250</c:v>
                </c:pt>
                <c:pt idx="449">
                  <c:v>702900</c:v>
                </c:pt>
                <c:pt idx="450">
                  <c:v>704550</c:v>
                </c:pt>
                <c:pt idx="451">
                  <c:v>706200</c:v>
                </c:pt>
                <c:pt idx="452">
                  <c:v>707850</c:v>
                </c:pt>
                <c:pt idx="453">
                  <c:v>709500</c:v>
                </c:pt>
                <c:pt idx="454">
                  <c:v>711150</c:v>
                </c:pt>
                <c:pt idx="455">
                  <c:v>712800</c:v>
                </c:pt>
                <c:pt idx="456">
                  <c:v>714450</c:v>
                </c:pt>
                <c:pt idx="457">
                  <c:v>716100</c:v>
                </c:pt>
                <c:pt idx="458">
                  <c:v>717750</c:v>
                </c:pt>
                <c:pt idx="459">
                  <c:v>719400</c:v>
                </c:pt>
                <c:pt idx="460">
                  <c:v>721050</c:v>
                </c:pt>
                <c:pt idx="461">
                  <c:v>722700</c:v>
                </c:pt>
                <c:pt idx="462">
                  <c:v>724350</c:v>
                </c:pt>
                <c:pt idx="463">
                  <c:v>726000</c:v>
                </c:pt>
                <c:pt idx="464">
                  <c:v>727650</c:v>
                </c:pt>
                <c:pt idx="465">
                  <c:v>729300</c:v>
                </c:pt>
                <c:pt idx="466">
                  <c:v>730950</c:v>
                </c:pt>
                <c:pt idx="467">
                  <c:v>732600</c:v>
                </c:pt>
                <c:pt idx="468">
                  <c:v>734250</c:v>
                </c:pt>
                <c:pt idx="469">
                  <c:v>735900</c:v>
                </c:pt>
                <c:pt idx="470">
                  <c:v>737550</c:v>
                </c:pt>
                <c:pt idx="471">
                  <c:v>739200</c:v>
                </c:pt>
                <c:pt idx="472">
                  <c:v>740850</c:v>
                </c:pt>
                <c:pt idx="473">
                  <c:v>742500</c:v>
                </c:pt>
                <c:pt idx="474">
                  <c:v>744150</c:v>
                </c:pt>
                <c:pt idx="475">
                  <c:v>745800</c:v>
                </c:pt>
                <c:pt idx="476">
                  <c:v>747450</c:v>
                </c:pt>
                <c:pt idx="477">
                  <c:v>749100</c:v>
                </c:pt>
                <c:pt idx="478">
                  <c:v>750750</c:v>
                </c:pt>
                <c:pt idx="479">
                  <c:v>752400</c:v>
                </c:pt>
                <c:pt idx="480">
                  <c:v>754050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C71-A149-839C-C896D0F65F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>
              <a:solidFill>
                <a:srgbClr val="0066FF"/>
              </a:solidFill>
            </a:ln>
          </c:spPr>
          <c:marker>
            <c:symbol val="none"/>
          </c:marker>
          <c:cat>
            <c:numRef>
              <c:f>Sheet1!$A$2:$A$482</c:f>
              <c:numCache>
                <c:formatCode>General</c:formatCode>
                <c:ptCount val="481"/>
                <c:pt idx="0">
                  <c:v>60</c:v>
                </c:pt>
                <c:pt idx="12">
                  <c:v>61</c:v>
                </c:pt>
                <c:pt idx="24">
                  <c:v>62</c:v>
                </c:pt>
                <c:pt idx="36">
                  <c:v>63</c:v>
                </c:pt>
                <c:pt idx="48">
                  <c:v>64</c:v>
                </c:pt>
                <c:pt idx="60">
                  <c:v>65</c:v>
                </c:pt>
                <c:pt idx="72">
                  <c:v>66</c:v>
                </c:pt>
                <c:pt idx="84">
                  <c:v>67</c:v>
                </c:pt>
                <c:pt idx="96">
                  <c:v>68</c:v>
                </c:pt>
                <c:pt idx="108">
                  <c:v>69</c:v>
                </c:pt>
                <c:pt idx="120">
                  <c:v>70</c:v>
                </c:pt>
                <c:pt idx="132">
                  <c:v>71</c:v>
                </c:pt>
                <c:pt idx="144">
                  <c:v>72</c:v>
                </c:pt>
                <c:pt idx="156">
                  <c:v>73</c:v>
                </c:pt>
                <c:pt idx="168">
                  <c:v>74</c:v>
                </c:pt>
                <c:pt idx="180">
                  <c:v>75</c:v>
                </c:pt>
                <c:pt idx="192">
                  <c:v>76</c:v>
                </c:pt>
                <c:pt idx="204">
                  <c:v>77</c:v>
                </c:pt>
                <c:pt idx="216">
                  <c:v>78</c:v>
                </c:pt>
                <c:pt idx="228">
                  <c:v>79</c:v>
                </c:pt>
                <c:pt idx="240">
                  <c:v>80</c:v>
                </c:pt>
                <c:pt idx="252">
                  <c:v>81</c:v>
                </c:pt>
                <c:pt idx="264">
                  <c:v>82</c:v>
                </c:pt>
                <c:pt idx="276">
                  <c:v>83</c:v>
                </c:pt>
                <c:pt idx="288">
                  <c:v>84</c:v>
                </c:pt>
                <c:pt idx="300">
                  <c:v>85</c:v>
                </c:pt>
                <c:pt idx="312">
                  <c:v>86</c:v>
                </c:pt>
                <c:pt idx="324">
                  <c:v>87</c:v>
                </c:pt>
                <c:pt idx="336">
                  <c:v>88</c:v>
                </c:pt>
                <c:pt idx="348">
                  <c:v>89</c:v>
                </c:pt>
                <c:pt idx="360">
                  <c:v>90</c:v>
                </c:pt>
                <c:pt idx="372">
                  <c:v>91</c:v>
                </c:pt>
                <c:pt idx="384">
                  <c:v>92</c:v>
                </c:pt>
                <c:pt idx="396">
                  <c:v>93</c:v>
                </c:pt>
                <c:pt idx="408">
                  <c:v>94</c:v>
                </c:pt>
                <c:pt idx="420">
                  <c:v>95</c:v>
                </c:pt>
                <c:pt idx="432">
                  <c:v>96</c:v>
                </c:pt>
                <c:pt idx="444">
                  <c:v>97</c:v>
                </c:pt>
                <c:pt idx="456">
                  <c:v>98</c:v>
                </c:pt>
                <c:pt idx="468">
                  <c:v>99</c:v>
                </c:pt>
                <c:pt idx="480">
                  <c:v>100</c:v>
                </c:pt>
              </c:numCache>
            </c:numRef>
          </c:cat>
          <c:val>
            <c:numRef>
              <c:f>Sheet1!$C$2:$C$482</c:f>
              <c:numCache>
                <c:formatCode>General</c:formatCode>
                <c:ptCount val="481"/>
                <c:pt idx="84">
                  <c:v>2358</c:v>
                </c:pt>
                <c:pt idx="85">
                  <c:v>4716</c:v>
                </c:pt>
                <c:pt idx="86">
                  <c:v>7074</c:v>
                </c:pt>
                <c:pt idx="87">
                  <c:v>9432</c:v>
                </c:pt>
                <c:pt idx="88">
                  <c:v>11790</c:v>
                </c:pt>
                <c:pt idx="89">
                  <c:v>14148</c:v>
                </c:pt>
                <c:pt idx="90">
                  <c:v>16506</c:v>
                </c:pt>
                <c:pt idx="91">
                  <c:v>18864</c:v>
                </c:pt>
                <c:pt idx="92">
                  <c:v>21222</c:v>
                </c:pt>
                <c:pt idx="93">
                  <c:v>23580</c:v>
                </c:pt>
                <c:pt idx="94">
                  <c:v>25938</c:v>
                </c:pt>
                <c:pt idx="95">
                  <c:v>28296</c:v>
                </c:pt>
                <c:pt idx="96">
                  <c:v>30654</c:v>
                </c:pt>
                <c:pt idx="97">
                  <c:v>33012</c:v>
                </c:pt>
                <c:pt idx="98">
                  <c:v>35370</c:v>
                </c:pt>
                <c:pt idx="99">
                  <c:v>37728</c:v>
                </c:pt>
                <c:pt idx="100">
                  <c:v>40086</c:v>
                </c:pt>
                <c:pt idx="101">
                  <c:v>42444</c:v>
                </c:pt>
                <c:pt idx="102">
                  <c:v>44802</c:v>
                </c:pt>
                <c:pt idx="103">
                  <c:v>47160</c:v>
                </c:pt>
                <c:pt idx="104">
                  <c:v>49518</c:v>
                </c:pt>
                <c:pt idx="105">
                  <c:v>51876</c:v>
                </c:pt>
                <c:pt idx="106">
                  <c:v>54234</c:v>
                </c:pt>
                <c:pt idx="107">
                  <c:v>56592</c:v>
                </c:pt>
                <c:pt idx="108">
                  <c:v>58950</c:v>
                </c:pt>
                <c:pt idx="109">
                  <c:v>61308</c:v>
                </c:pt>
                <c:pt idx="110">
                  <c:v>63666</c:v>
                </c:pt>
                <c:pt idx="111">
                  <c:v>66024</c:v>
                </c:pt>
                <c:pt idx="112">
                  <c:v>68382</c:v>
                </c:pt>
                <c:pt idx="113">
                  <c:v>70740</c:v>
                </c:pt>
                <c:pt idx="114">
                  <c:v>73098</c:v>
                </c:pt>
                <c:pt idx="115">
                  <c:v>75456</c:v>
                </c:pt>
                <c:pt idx="116">
                  <c:v>77814</c:v>
                </c:pt>
                <c:pt idx="117">
                  <c:v>80172</c:v>
                </c:pt>
                <c:pt idx="118">
                  <c:v>82530</c:v>
                </c:pt>
                <c:pt idx="119">
                  <c:v>84888</c:v>
                </c:pt>
                <c:pt idx="120">
                  <c:v>87246</c:v>
                </c:pt>
                <c:pt idx="121">
                  <c:v>89604</c:v>
                </c:pt>
                <c:pt idx="122">
                  <c:v>91962</c:v>
                </c:pt>
                <c:pt idx="123">
                  <c:v>94320</c:v>
                </c:pt>
                <c:pt idx="124">
                  <c:v>96678</c:v>
                </c:pt>
                <c:pt idx="125">
                  <c:v>99036</c:v>
                </c:pt>
                <c:pt idx="126">
                  <c:v>101394</c:v>
                </c:pt>
                <c:pt idx="127">
                  <c:v>103752</c:v>
                </c:pt>
                <c:pt idx="128">
                  <c:v>106110</c:v>
                </c:pt>
                <c:pt idx="129">
                  <c:v>108468</c:v>
                </c:pt>
                <c:pt idx="130">
                  <c:v>110826</c:v>
                </c:pt>
                <c:pt idx="131">
                  <c:v>113184</c:v>
                </c:pt>
                <c:pt idx="132">
                  <c:v>115542</c:v>
                </c:pt>
                <c:pt idx="133">
                  <c:v>117900</c:v>
                </c:pt>
                <c:pt idx="134">
                  <c:v>120258</c:v>
                </c:pt>
                <c:pt idx="135">
                  <c:v>122616</c:v>
                </c:pt>
                <c:pt idx="136">
                  <c:v>124974</c:v>
                </c:pt>
                <c:pt idx="137">
                  <c:v>127332</c:v>
                </c:pt>
                <c:pt idx="138">
                  <c:v>129690</c:v>
                </c:pt>
                <c:pt idx="139">
                  <c:v>132048</c:v>
                </c:pt>
                <c:pt idx="140">
                  <c:v>134406</c:v>
                </c:pt>
                <c:pt idx="141">
                  <c:v>136764</c:v>
                </c:pt>
                <c:pt idx="142">
                  <c:v>139122</c:v>
                </c:pt>
                <c:pt idx="143">
                  <c:v>141480</c:v>
                </c:pt>
                <c:pt idx="144">
                  <c:v>143838</c:v>
                </c:pt>
                <c:pt idx="145">
                  <c:v>146196</c:v>
                </c:pt>
                <c:pt idx="146">
                  <c:v>148554</c:v>
                </c:pt>
                <c:pt idx="147">
                  <c:v>150912</c:v>
                </c:pt>
                <c:pt idx="148">
                  <c:v>153270</c:v>
                </c:pt>
                <c:pt idx="149">
                  <c:v>155628</c:v>
                </c:pt>
                <c:pt idx="150">
                  <c:v>157986</c:v>
                </c:pt>
                <c:pt idx="151">
                  <c:v>160344</c:v>
                </c:pt>
                <c:pt idx="152">
                  <c:v>162702</c:v>
                </c:pt>
                <c:pt idx="153">
                  <c:v>165060</c:v>
                </c:pt>
                <c:pt idx="154">
                  <c:v>167418</c:v>
                </c:pt>
                <c:pt idx="155">
                  <c:v>169776</c:v>
                </c:pt>
                <c:pt idx="156">
                  <c:v>172134</c:v>
                </c:pt>
                <c:pt idx="157">
                  <c:v>174492</c:v>
                </c:pt>
                <c:pt idx="158">
                  <c:v>176850</c:v>
                </c:pt>
                <c:pt idx="159">
                  <c:v>179208</c:v>
                </c:pt>
                <c:pt idx="160">
                  <c:v>181566</c:v>
                </c:pt>
                <c:pt idx="161">
                  <c:v>183924</c:v>
                </c:pt>
                <c:pt idx="162">
                  <c:v>186282</c:v>
                </c:pt>
                <c:pt idx="163">
                  <c:v>188640</c:v>
                </c:pt>
                <c:pt idx="164">
                  <c:v>190998</c:v>
                </c:pt>
                <c:pt idx="165">
                  <c:v>193356</c:v>
                </c:pt>
                <c:pt idx="166">
                  <c:v>195714</c:v>
                </c:pt>
                <c:pt idx="167">
                  <c:v>198072</c:v>
                </c:pt>
                <c:pt idx="168">
                  <c:v>200430</c:v>
                </c:pt>
                <c:pt idx="169">
                  <c:v>202788</c:v>
                </c:pt>
                <c:pt idx="170">
                  <c:v>205146</c:v>
                </c:pt>
                <c:pt idx="171">
                  <c:v>207504</c:v>
                </c:pt>
                <c:pt idx="172">
                  <c:v>209862</c:v>
                </c:pt>
                <c:pt idx="173">
                  <c:v>212220</c:v>
                </c:pt>
                <c:pt idx="174">
                  <c:v>214578</c:v>
                </c:pt>
                <c:pt idx="175">
                  <c:v>216936</c:v>
                </c:pt>
                <c:pt idx="176">
                  <c:v>219294</c:v>
                </c:pt>
                <c:pt idx="177">
                  <c:v>221652</c:v>
                </c:pt>
                <c:pt idx="178">
                  <c:v>224010</c:v>
                </c:pt>
                <c:pt idx="179">
                  <c:v>226368</c:v>
                </c:pt>
                <c:pt idx="180">
                  <c:v>228726</c:v>
                </c:pt>
                <c:pt idx="181">
                  <c:v>231084</c:v>
                </c:pt>
                <c:pt idx="182">
                  <c:v>233442</c:v>
                </c:pt>
                <c:pt idx="183">
                  <c:v>235800</c:v>
                </c:pt>
                <c:pt idx="184">
                  <c:v>238158</c:v>
                </c:pt>
                <c:pt idx="185">
                  <c:v>240516</c:v>
                </c:pt>
                <c:pt idx="186">
                  <c:v>242874</c:v>
                </c:pt>
                <c:pt idx="187">
                  <c:v>245232</c:v>
                </c:pt>
                <c:pt idx="188">
                  <c:v>247590</c:v>
                </c:pt>
                <c:pt idx="189">
                  <c:v>249948</c:v>
                </c:pt>
                <c:pt idx="190">
                  <c:v>252306</c:v>
                </c:pt>
                <c:pt idx="191">
                  <c:v>254664</c:v>
                </c:pt>
                <c:pt idx="192">
                  <c:v>257022</c:v>
                </c:pt>
                <c:pt idx="193">
                  <c:v>259380</c:v>
                </c:pt>
                <c:pt idx="194">
                  <c:v>261738</c:v>
                </c:pt>
                <c:pt idx="195">
                  <c:v>264096</c:v>
                </c:pt>
                <c:pt idx="196">
                  <c:v>266454</c:v>
                </c:pt>
                <c:pt idx="197">
                  <c:v>268812</c:v>
                </c:pt>
                <c:pt idx="198">
                  <c:v>271170</c:v>
                </c:pt>
                <c:pt idx="199">
                  <c:v>273528</c:v>
                </c:pt>
                <c:pt idx="200">
                  <c:v>275886</c:v>
                </c:pt>
                <c:pt idx="201">
                  <c:v>278244</c:v>
                </c:pt>
                <c:pt idx="202">
                  <c:v>280602</c:v>
                </c:pt>
                <c:pt idx="203">
                  <c:v>282960</c:v>
                </c:pt>
                <c:pt idx="204">
                  <c:v>285318</c:v>
                </c:pt>
                <c:pt idx="205">
                  <c:v>287676</c:v>
                </c:pt>
                <c:pt idx="206">
                  <c:v>290034</c:v>
                </c:pt>
                <c:pt idx="207">
                  <c:v>292392</c:v>
                </c:pt>
                <c:pt idx="208">
                  <c:v>294750</c:v>
                </c:pt>
                <c:pt idx="209">
                  <c:v>297108</c:v>
                </c:pt>
                <c:pt idx="210">
                  <c:v>299466</c:v>
                </c:pt>
                <c:pt idx="211">
                  <c:v>301824</c:v>
                </c:pt>
                <c:pt idx="212">
                  <c:v>304182</c:v>
                </c:pt>
                <c:pt idx="213">
                  <c:v>306540</c:v>
                </c:pt>
                <c:pt idx="214">
                  <c:v>308898</c:v>
                </c:pt>
                <c:pt idx="215">
                  <c:v>311256</c:v>
                </c:pt>
                <c:pt idx="216">
                  <c:v>313614</c:v>
                </c:pt>
                <c:pt idx="217">
                  <c:v>315972</c:v>
                </c:pt>
                <c:pt idx="218">
                  <c:v>318330</c:v>
                </c:pt>
                <c:pt idx="219">
                  <c:v>320688</c:v>
                </c:pt>
                <c:pt idx="220">
                  <c:v>323046</c:v>
                </c:pt>
                <c:pt idx="221">
                  <c:v>325404</c:v>
                </c:pt>
                <c:pt idx="222">
                  <c:v>327762</c:v>
                </c:pt>
                <c:pt idx="223">
                  <c:v>330120</c:v>
                </c:pt>
                <c:pt idx="224">
                  <c:v>332478</c:v>
                </c:pt>
                <c:pt idx="225">
                  <c:v>334836</c:v>
                </c:pt>
                <c:pt idx="226">
                  <c:v>337194</c:v>
                </c:pt>
                <c:pt idx="227">
                  <c:v>339552</c:v>
                </c:pt>
                <c:pt idx="228">
                  <c:v>341910</c:v>
                </c:pt>
                <c:pt idx="229">
                  <c:v>344268</c:v>
                </c:pt>
                <c:pt idx="230">
                  <c:v>346626</c:v>
                </c:pt>
                <c:pt idx="231">
                  <c:v>348984</c:v>
                </c:pt>
                <c:pt idx="232">
                  <c:v>351342</c:v>
                </c:pt>
                <c:pt idx="233">
                  <c:v>353700</c:v>
                </c:pt>
                <c:pt idx="234">
                  <c:v>356058</c:v>
                </c:pt>
                <c:pt idx="235">
                  <c:v>358416</c:v>
                </c:pt>
                <c:pt idx="236">
                  <c:v>360774</c:v>
                </c:pt>
                <c:pt idx="237">
                  <c:v>363132</c:v>
                </c:pt>
                <c:pt idx="238">
                  <c:v>365490</c:v>
                </c:pt>
                <c:pt idx="239">
                  <c:v>367848</c:v>
                </c:pt>
                <c:pt idx="240">
                  <c:v>370206</c:v>
                </c:pt>
                <c:pt idx="241">
                  <c:v>372564</c:v>
                </c:pt>
                <c:pt idx="242">
                  <c:v>374922</c:v>
                </c:pt>
                <c:pt idx="243">
                  <c:v>377280</c:v>
                </c:pt>
                <c:pt idx="244">
                  <c:v>379638</c:v>
                </c:pt>
                <c:pt idx="245">
                  <c:v>381996</c:v>
                </c:pt>
                <c:pt idx="246">
                  <c:v>384354</c:v>
                </c:pt>
                <c:pt idx="247">
                  <c:v>386712</c:v>
                </c:pt>
                <c:pt idx="248">
                  <c:v>389070</c:v>
                </c:pt>
                <c:pt idx="249">
                  <c:v>391428</c:v>
                </c:pt>
                <c:pt idx="250">
                  <c:v>393786</c:v>
                </c:pt>
                <c:pt idx="251">
                  <c:v>396144</c:v>
                </c:pt>
                <c:pt idx="252">
                  <c:v>398502</c:v>
                </c:pt>
                <c:pt idx="253">
                  <c:v>400860</c:v>
                </c:pt>
                <c:pt idx="254">
                  <c:v>403218</c:v>
                </c:pt>
                <c:pt idx="255">
                  <c:v>405576</c:v>
                </c:pt>
                <c:pt idx="256">
                  <c:v>407934</c:v>
                </c:pt>
                <c:pt idx="257">
                  <c:v>410292</c:v>
                </c:pt>
                <c:pt idx="258">
                  <c:v>412650</c:v>
                </c:pt>
                <c:pt idx="259">
                  <c:v>415008</c:v>
                </c:pt>
                <c:pt idx="260">
                  <c:v>417366</c:v>
                </c:pt>
                <c:pt idx="261">
                  <c:v>419724</c:v>
                </c:pt>
                <c:pt idx="262">
                  <c:v>422082</c:v>
                </c:pt>
                <c:pt idx="263">
                  <c:v>424440</c:v>
                </c:pt>
                <c:pt idx="264">
                  <c:v>426798</c:v>
                </c:pt>
                <c:pt idx="265">
                  <c:v>429156</c:v>
                </c:pt>
                <c:pt idx="266">
                  <c:v>431514</c:v>
                </c:pt>
                <c:pt idx="267">
                  <c:v>433872</c:v>
                </c:pt>
                <c:pt idx="268">
                  <c:v>436230</c:v>
                </c:pt>
                <c:pt idx="269">
                  <c:v>438588</c:v>
                </c:pt>
                <c:pt idx="270">
                  <c:v>440946</c:v>
                </c:pt>
                <c:pt idx="271">
                  <c:v>443304</c:v>
                </c:pt>
                <c:pt idx="272">
                  <c:v>445662</c:v>
                </c:pt>
                <c:pt idx="273">
                  <c:v>448020</c:v>
                </c:pt>
                <c:pt idx="274">
                  <c:v>450378</c:v>
                </c:pt>
                <c:pt idx="275">
                  <c:v>452736</c:v>
                </c:pt>
                <c:pt idx="276">
                  <c:v>455094</c:v>
                </c:pt>
                <c:pt idx="277">
                  <c:v>457452</c:v>
                </c:pt>
                <c:pt idx="278">
                  <c:v>459810</c:v>
                </c:pt>
                <c:pt idx="279">
                  <c:v>462168</c:v>
                </c:pt>
                <c:pt idx="280">
                  <c:v>464526</c:v>
                </c:pt>
                <c:pt idx="281">
                  <c:v>466884</c:v>
                </c:pt>
                <c:pt idx="282">
                  <c:v>469242</c:v>
                </c:pt>
                <c:pt idx="283">
                  <c:v>471600</c:v>
                </c:pt>
                <c:pt idx="284">
                  <c:v>473958</c:v>
                </c:pt>
                <c:pt idx="285">
                  <c:v>476316</c:v>
                </c:pt>
                <c:pt idx="286">
                  <c:v>478674</c:v>
                </c:pt>
                <c:pt idx="287">
                  <c:v>481032</c:v>
                </c:pt>
                <c:pt idx="288">
                  <c:v>483390</c:v>
                </c:pt>
                <c:pt idx="289">
                  <c:v>485748</c:v>
                </c:pt>
                <c:pt idx="290">
                  <c:v>488106</c:v>
                </c:pt>
                <c:pt idx="291">
                  <c:v>490464</c:v>
                </c:pt>
                <c:pt idx="292">
                  <c:v>492822</c:v>
                </c:pt>
                <c:pt idx="293">
                  <c:v>495180</c:v>
                </c:pt>
                <c:pt idx="294">
                  <c:v>497538</c:v>
                </c:pt>
                <c:pt idx="295">
                  <c:v>499896</c:v>
                </c:pt>
                <c:pt idx="296">
                  <c:v>502254</c:v>
                </c:pt>
                <c:pt idx="297">
                  <c:v>504612</c:v>
                </c:pt>
                <c:pt idx="298">
                  <c:v>506970</c:v>
                </c:pt>
                <c:pt idx="299">
                  <c:v>509328</c:v>
                </c:pt>
                <c:pt idx="300">
                  <c:v>511686</c:v>
                </c:pt>
                <c:pt idx="301">
                  <c:v>514044</c:v>
                </c:pt>
                <c:pt idx="302">
                  <c:v>516402</c:v>
                </c:pt>
                <c:pt idx="303">
                  <c:v>518760</c:v>
                </c:pt>
                <c:pt idx="304">
                  <c:v>521118</c:v>
                </c:pt>
                <c:pt idx="305">
                  <c:v>523476</c:v>
                </c:pt>
                <c:pt idx="306">
                  <c:v>525834</c:v>
                </c:pt>
                <c:pt idx="307">
                  <c:v>528192</c:v>
                </c:pt>
                <c:pt idx="308">
                  <c:v>530550</c:v>
                </c:pt>
                <c:pt idx="309">
                  <c:v>532908</c:v>
                </c:pt>
                <c:pt idx="310">
                  <c:v>535266</c:v>
                </c:pt>
                <c:pt idx="311">
                  <c:v>537624</c:v>
                </c:pt>
                <c:pt idx="312">
                  <c:v>539982</c:v>
                </c:pt>
                <c:pt idx="313">
                  <c:v>542340</c:v>
                </c:pt>
                <c:pt idx="314">
                  <c:v>544698</c:v>
                </c:pt>
                <c:pt idx="315">
                  <c:v>547056</c:v>
                </c:pt>
                <c:pt idx="316">
                  <c:v>549414</c:v>
                </c:pt>
                <c:pt idx="317">
                  <c:v>551772</c:v>
                </c:pt>
                <c:pt idx="318">
                  <c:v>554130</c:v>
                </c:pt>
                <c:pt idx="319">
                  <c:v>556488</c:v>
                </c:pt>
                <c:pt idx="320">
                  <c:v>558846</c:v>
                </c:pt>
                <c:pt idx="321">
                  <c:v>561204</c:v>
                </c:pt>
                <c:pt idx="322">
                  <c:v>563562</c:v>
                </c:pt>
                <c:pt idx="323">
                  <c:v>565920</c:v>
                </c:pt>
                <c:pt idx="324">
                  <c:v>568278</c:v>
                </c:pt>
                <c:pt idx="325">
                  <c:v>570636</c:v>
                </c:pt>
                <c:pt idx="326">
                  <c:v>572994</c:v>
                </c:pt>
                <c:pt idx="327">
                  <c:v>575352</c:v>
                </c:pt>
                <c:pt idx="328">
                  <c:v>577710</c:v>
                </c:pt>
                <c:pt idx="329">
                  <c:v>580068</c:v>
                </c:pt>
                <c:pt idx="330">
                  <c:v>582426</c:v>
                </c:pt>
                <c:pt idx="331">
                  <c:v>584784</c:v>
                </c:pt>
                <c:pt idx="332">
                  <c:v>587142</c:v>
                </c:pt>
                <c:pt idx="333">
                  <c:v>589500</c:v>
                </c:pt>
                <c:pt idx="334">
                  <c:v>591858</c:v>
                </c:pt>
                <c:pt idx="335">
                  <c:v>594216</c:v>
                </c:pt>
                <c:pt idx="336">
                  <c:v>596574</c:v>
                </c:pt>
                <c:pt idx="337">
                  <c:v>598932</c:v>
                </c:pt>
                <c:pt idx="338">
                  <c:v>601290</c:v>
                </c:pt>
                <c:pt idx="339">
                  <c:v>603648</c:v>
                </c:pt>
                <c:pt idx="340">
                  <c:v>606006</c:v>
                </c:pt>
                <c:pt idx="341">
                  <c:v>608364</c:v>
                </c:pt>
                <c:pt idx="342">
                  <c:v>610722</c:v>
                </c:pt>
                <c:pt idx="343">
                  <c:v>613080</c:v>
                </c:pt>
                <c:pt idx="344">
                  <c:v>615438</c:v>
                </c:pt>
                <c:pt idx="345">
                  <c:v>617796</c:v>
                </c:pt>
                <c:pt idx="346">
                  <c:v>620154</c:v>
                </c:pt>
                <c:pt idx="347">
                  <c:v>622512</c:v>
                </c:pt>
                <c:pt idx="348">
                  <c:v>624870</c:v>
                </c:pt>
                <c:pt idx="349">
                  <c:v>627228</c:v>
                </c:pt>
                <c:pt idx="350">
                  <c:v>629586</c:v>
                </c:pt>
                <c:pt idx="351">
                  <c:v>631944</c:v>
                </c:pt>
                <c:pt idx="352">
                  <c:v>634302</c:v>
                </c:pt>
                <c:pt idx="353">
                  <c:v>636660</c:v>
                </c:pt>
                <c:pt idx="354">
                  <c:v>639018</c:v>
                </c:pt>
                <c:pt idx="355">
                  <c:v>641376</c:v>
                </c:pt>
                <c:pt idx="356">
                  <c:v>643734</c:v>
                </c:pt>
                <c:pt idx="357">
                  <c:v>646092</c:v>
                </c:pt>
                <c:pt idx="358">
                  <c:v>648450</c:v>
                </c:pt>
                <c:pt idx="359">
                  <c:v>650808</c:v>
                </c:pt>
                <c:pt idx="360">
                  <c:v>653166</c:v>
                </c:pt>
                <c:pt idx="361">
                  <c:v>655524</c:v>
                </c:pt>
                <c:pt idx="362">
                  <c:v>657882</c:v>
                </c:pt>
                <c:pt idx="363">
                  <c:v>660240</c:v>
                </c:pt>
                <c:pt idx="364">
                  <c:v>662598</c:v>
                </c:pt>
                <c:pt idx="365">
                  <c:v>664956</c:v>
                </c:pt>
                <c:pt idx="366">
                  <c:v>667314</c:v>
                </c:pt>
                <c:pt idx="367">
                  <c:v>669672</c:v>
                </c:pt>
                <c:pt idx="368">
                  <c:v>672030</c:v>
                </c:pt>
                <c:pt idx="369">
                  <c:v>674388</c:v>
                </c:pt>
                <c:pt idx="370">
                  <c:v>676746</c:v>
                </c:pt>
                <c:pt idx="371">
                  <c:v>679104</c:v>
                </c:pt>
                <c:pt idx="372">
                  <c:v>681462</c:v>
                </c:pt>
                <c:pt idx="373">
                  <c:v>683820</c:v>
                </c:pt>
                <c:pt idx="374">
                  <c:v>686178</c:v>
                </c:pt>
                <c:pt idx="375">
                  <c:v>688536</c:v>
                </c:pt>
                <c:pt idx="376">
                  <c:v>690894</c:v>
                </c:pt>
                <c:pt idx="377">
                  <c:v>693252</c:v>
                </c:pt>
                <c:pt idx="378">
                  <c:v>695610</c:v>
                </c:pt>
                <c:pt idx="379">
                  <c:v>697968</c:v>
                </c:pt>
                <c:pt idx="380">
                  <c:v>700326</c:v>
                </c:pt>
                <c:pt idx="381">
                  <c:v>702684</c:v>
                </c:pt>
                <c:pt idx="382">
                  <c:v>705042</c:v>
                </c:pt>
                <c:pt idx="383">
                  <c:v>707400</c:v>
                </c:pt>
                <c:pt idx="384">
                  <c:v>709758</c:v>
                </c:pt>
                <c:pt idx="385">
                  <c:v>712116</c:v>
                </c:pt>
                <c:pt idx="386">
                  <c:v>714474</c:v>
                </c:pt>
                <c:pt idx="387">
                  <c:v>716832</c:v>
                </c:pt>
                <c:pt idx="388">
                  <c:v>719190</c:v>
                </c:pt>
                <c:pt idx="389">
                  <c:v>721548</c:v>
                </c:pt>
                <c:pt idx="390">
                  <c:v>723906</c:v>
                </c:pt>
                <c:pt idx="391">
                  <c:v>726264</c:v>
                </c:pt>
                <c:pt idx="392">
                  <c:v>728622</c:v>
                </c:pt>
                <c:pt idx="393">
                  <c:v>730980</c:v>
                </c:pt>
                <c:pt idx="394">
                  <c:v>733338</c:v>
                </c:pt>
                <c:pt idx="395">
                  <c:v>735696</c:v>
                </c:pt>
                <c:pt idx="396">
                  <c:v>738054</c:v>
                </c:pt>
                <c:pt idx="397">
                  <c:v>740412</c:v>
                </c:pt>
                <c:pt idx="398">
                  <c:v>742770</c:v>
                </c:pt>
                <c:pt idx="399">
                  <c:v>745128</c:v>
                </c:pt>
                <c:pt idx="400">
                  <c:v>747486</c:v>
                </c:pt>
                <c:pt idx="401">
                  <c:v>749844</c:v>
                </c:pt>
                <c:pt idx="402">
                  <c:v>752202</c:v>
                </c:pt>
                <c:pt idx="403">
                  <c:v>754560</c:v>
                </c:pt>
                <c:pt idx="404">
                  <c:v>756918</c:v>
                </c:pt>
                <c:pt idx="405">
                  <c:v>759276</c:v>
                </c:pt>
                <c:pt idx="406">
                  <c:v>761634</c:v>
                </c:pt>
                <c:pt idx="407">
                  <c:v>763992</c:v>
                </c:pt>
                <c:pt idx="408">
                  <c:v>766350</c:v>
                </c:pt>
                <c:pt idx="409">
                  <c:v>768708</c:v>
                </c:pt>
                <c:pt idx="410">
                  <c:v>771066</c:v>
                </c:pt>
                <c:pt idx="411">
                  <c:v>773424</c:v>
                </c:pt>
                <c:pt idx="412">
                  <c:v>775782</c:v>
                </c:pt>
                <c:pt idx="413">
                  <c:v>778140</c:v>
                </c:pt>
                <c:pt idx="414">
                  <c:v>780498</c:v>
                </c:pt>
                <c:pt idx="415">
                  <c:v>782856</c:v>
                </c:pt>
                <c:pt idx="416">
                  <c:v>785214</c:v>
                </c:pt>
                <c:pt idx="417">
                  <c:v>787572</c:v>
                </c:pt>
                <c:pt idx="418">
                  <c:v>789930</c:v>
                </c:pt>
                <c:pt idx="419">
                  <c:v>792288</c:v>
                </c:pt>
                <c:pt idx="420">
                  <c:v>794646</c:v>
                </c:pt>
                <c:pt idx="421">
                  <c:v>797004</c:v>
                </c:pt>
                <c:pt idx="422">
                  <c:v>799362</c:v>
                </c:pt>
                <c:pt idx="423">
                  <c:v>801720</c:v>
                </c:pt>
                <c:pt idx="424">
                  <c:v>804078</c:v>
                </c:pt>
                <c:pt idx="425">
                  <c:v>806436</c:v>
                </c:pt>
                <c:pt idx="426">
                  <c:v>808794</c:v>
                </c:pt>
                <c:pt idx="427">
                  <c:v>811152</c:v>
                </c:pt>
                <c:pt idx="428">
                  <c:v>813510</c:v>
                </c:pt>
                <c:pt idx="429">
                  <c:v>815868</c:v>
                </c:pt>
                <c:pt idx="430">
                  <c:v>818226</c:v>
                </c:pt>
                <c:pt idx="431">
                  <c:v>820584</c:v>
                </c:pt>
                <c:pt idx="432">
                  <c:v>822942</c:v>
                </c:pt>
                <c:pt idx="433">
                  <c:v>825300</c:v>
                </c:pt>
                <c:pt idx="434">
                  <c:v>827658</c:v>
                </c:pt>
                <c:pt idx="435">
                  <c:v>830016</c:v>
                </c:pt>
                <c:pt idx="436">
                  <c:v>832374</c:v>
                </c:pt>
                <c:pt idx="437">
                  <c:v>834732</c:v>
                </c:pt>
                <c:pt idx="438">
                  <c:v>837090</c:v>
                </c:pt>
                <c:pt idx="439">
                  <c:v>839448</c:v>
                </c:pt>
                <c:pt idx="440">
                  <c:v>841806</c:v>
                </c:pt>
                <c:pt idx="441">
                  <c:v>844164</c:v>
                </c:pt>
                <c:pt idx="442">
                  <c:v>846522</c:v>
                </c:pt>
                <c:pt idx="443">
                  <c:v>848880</c:v>
                </c:pt>
                <c:pt idx="444">
                  <c:v>851238</c:v>
                </c:pt>
                <c:pt idx="445">
                  <c:v>853596</c:v>
                </c:pt>
                <c:pt idx="446">
                  <c:v>855954</c:v>
                </c:pt>
                <c:pt idx="447">
                  <c:v>858312</c:v>
                </c:pt>
                <c:pt idx="448">
                  <c:v>860670</c:v>
                </c:pt>
                <c:pt idx="449">
                  <c:v>863028</c:v>
                </c:pt>
                <c:pt idx="450">
                  <c:v>865386</c:v>
                </c:pt>
                <c:pt idx="451">
                  <c:v>867744</c:v>
                </c:pt>
                <c:pt idx="452">
                  <c:v>870102</c:v>
                </c:pt>
                <c:pt idx="453">
                  <c:v>872460</c:v>
                </c:pt>
                <c:pt idx="454">
                  <c:v>874818</c:v>
                </c:pt>
                <c:pt idx="455">
                  <c:v>877176</c:v>
                </c:pt>
                <c:pt idx="456">
                  <c:v>879534</c:v>
                </c:pt>
                <c:pt idx="457">
                  <c:v>881892</c:v>
                </c:pt>
                <c:pt idx="458">
                  <c:v>884250</c:v>
                </c:pt>
                <c:pt idx="459">
                  <c:v>886608</c:v>
                </c:pt>
                <c:pt idx="460">
                  <c:v>888966</c:v>
                </c:pt>
                <c:pt idx="461">
                  <c:v>891324</c:v>
                </c:pt>
                <c:pt idx="462">
                  <c:v>893682</c:v>
                </c:pt>
                <c:pt idx="463">
                  <c:v>896040</c:v>
                </c:pt>
                <c:pt idx="464">
                  <c:v>898398</c:v>
                </c:pt>
                <c:pt idx="465">
                  <c:v>900756</c:v>
                </c:pt>
                <c:pt idx="466">
                  <c:v>903114</c:v>
                </c:pt>
                <c:pt idx="467">
                  <c:v>905472</c:v>
                </c:pt>
                <c:pt idx="468">
                  <c:v>907830</c:v>
                </c:pt>
                <c:pt idx="469">
                  <c:v>910188</c:v>
                </c:pt>
                <c:pt idx="470">
                  <c:v>912546</c:v>
                </c:pt>
                <c:pt idx="471">
                  <c:v>914904</c:v>
                </c:pt>
                <c:pt idx="472">
                  <c:v>917262</c:v>
                </c:pt>
                <c:pt idx="473">
                  <c:v>919620</c:v>
                </c:pt>
                <c:pt idx="474">
                  <c:v>921978</c:v>
                </c:pt>
                <c:pt idx="475">
                  <c:v>924336</c:v>
                </c:pt>
                <c:pt idx="476">
                  <c:v>926694</c:v>
                </c:pt>
                <c:pt idx="477">
                  <c:v>929052</c:v>
                </c:pt>
                <c:pt idx="478">
                  <c:v>931410</c:v>
                </c:pt>
                <c:pt idx="479">
                  <c:v>933768</c:v>
                </c:pt>
                <c:pt idx="480">
                  <c:v>936126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C71-A149-839C-C896D0F65F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>
              <a:solidFill>
                <a:srgbClr val="800000"/>
              </a:solidFill>
            </a:ln>
          </c:spPr>
          <c:marker>
            <c:symbol val="none"/>
          </c:marker>
          <c:cat>
            <c:numRef>
              <c:f>Sheet1!$A$2:$A$482</c:f>
              <c:numCache>
                <c:formatCode>General</c:formatCode>
                <c:ptCount val="481"/>
                <c:pt idx="0">
                  <c:v>60</c:v>
                </c:pt>
                <c:pt idx="12">
                  <c:v>61</c:v>
                </c:pt>
                <c:pt idx="24">
                  <c:v>62</c:v>
                </c:pt>
                <c:pt idx="36">
                  <c:v>63</c:v>
                </c:pt>
                <c:pt idx="48">
                  <c:v>64</c:v>
                </c:pt>
                <c:pt idx="60">
                  <c:v>65</c:v>
                </c:pt>
                <c:pt idx="72">
                  <c:v>66</c:v>
                </c:pt>
                <c:pt idx="84">
                  <c:v>67</c:v>
                </c:pt>
                <c:pt idx="96">
                  <c:v>68</c:v>
                </c:pt>
                <c:pt idx="108">
                  <c:v>69</c:v>
                </c:pt>
                <c:pt idx="120">
                  <c:v>70</c:v>
                </c:pt>
                <c:pt idx="132">
                  <c:v>71</c:v>
                </c:pt>
                <c:pt idx="144">
                  <c:v>72</c:v>
                </c:pt>
                <c:pt idx="156">
                  <c:v>73</c:v>
                </c:pt>
                <c:pt idx="168">
                  <c:v>74</c:v>
                </c:pt>
                <c:pt idx="180">
                  <c:v>75</c:v>
                </c:pt>
                <c:pt idx="192">
                  <c:v>76</c:v>
                </c:pt>
                <c:pt idx="204">
                  <c:v>77</c:v>
                </c:pt>
                <c:pt idx="216">
                  <c:v>78</c:v>
                </c:pt>
                <c:pt idx="228">
                  <c:v>79</c:v>
                </c:pt>
                <c:pt idx="240">
                  <c:v>80</c:v>
                </c:pt>
                <c:pt idx="252">
                  <c:v>81</c:v>
                </c:pt>
                <c:pt idx="264">
                  <c:v>82</c:v>
                </c:pt>
                <c:pt idx="276">
                  <c:v>83</c:v>
                </c:pt>
                <c:pt idx="288">
                  <c:v>84</c:v>
                </c:pt>
                <c:pt idx="300">
                  <c:v>85</c:v>
                </c:pt>
                <c:pt idx="312">
                  <c:v>86</c:v>
                </c:pt>
                <c:pt idx="324">
                  <c:v>87</c:v>
                </c:pt>
                <c:pt idx="336">
                  <c:v>88</c:v>
                </c:pt>
                <c:pt idx="348">
                  <c:v>89</c:v>
                </c:pt>
                <c:pt idx="360">
                  <c:v>90</c:v>
                </c:pt>
                <c:pt idx="372">
                  <c:v>91</c:v>
                </c:pt>
                <c:pt idx="384">
                  <c:v>92</c:v>
                </c:pt>
                <c:pt idx="396">
                  <c:v>93</c:v>
                </c:pt>
                <c:pt idx="408">
                  <c:v>94</c:v>
                </c:pt>
                <c:pt idx="420">
                  <c:v>95</c:v>
                </c:pt>
                <c:pt idx="432">
                  <c:v>96</c:v>
                </c:pt>
                <c:pt idx="444">
                  <c:v>97</c:v>
                </c:pt>
                <c:pt idx="456">
                  <c:v>98</c:v>
                </c:pt>
                <c:pt idx="468">
                  <c:v>99</c:v>
                </c:pt>
                <c:pt idx="480">
                  <c:v>100</c:v>
                </c:pt>
              </c:numCache>
            </c:numRef>
          </c:cat>
          <c:val>
            <c:numRef>
              <c:f>Sheet1!$D$2:$D$482</c:f>
              <c:numCache>
                <c:formatCode>General</c:formatCode>
                <c:ptCount val="481"/>
                <c:pt idx="119">
                  <c:v>0</c:v>
                </c:pt>
                <c:pt idx="120">
                  <c:v>2924</c:v>
                </c:pt>
                <c:pt idx="121">
                  <c:v>5848</c:v>
                </c:pt>
                <c:pt idx="122">
                  <c:v>8772</c:v>
                </c:pt>
                <c:pt idx="123">
                  <c:v>11696</c:v>
                </c:pt>
                <c:pt idx="124">
                  <c:v>14620</c:v>
                </c:pt>
                <c:pt idx="125">
                  <c:v>17544</c:v>
                </c:pt>
                <c:pt idx="126">
                  <c:v>20468</c:v>
                </c:pt>
                <c:pt idx="127">
                  <c:v>23392</c:v>
                </c:pt>
                <c:pt idx="128">
                  <c:v>26316</c:v>
                </c:pt>
                <c:pt idx="129">
                  <c:v>29240</c:v>
                </c:pt>
                <c:pt idx="130">
                  <c:v>32164</c:v>
                </c:pt>
                <c:pt idx="131">
                  <c:v>35088</c:v>
                </c:pt>
                <c:pt idx="132">
                  <c:v>38012</c:v>
                </c:pt>
                <c:pt idx="133">
                  <c:v>40936</c:v>
                </c:pt>
                <c:pt idx="134">
                  <c:v>43860</c:v>
                </c:pt>
                <c:pt idx="135">
                  <c:v>46784</c:v>
                </c:pt>
                <c:pt idx="136">
                  <c:v>49708</c:v>
                </c:pt>
                <c:pt idx="137">
                  <c:v>52632</c:v>
                </c:pt>
                <c:pt idx="138">
                  <c:v>55556</c:v>
                </c:pt>
                <c:pt idx="139">
                  <c:v>58480</c:v>
                </c:pt>
                <c:pt idx="140">
                  <c:v>61404</c:v>
                </c:pt>
                <c:pt idx="141">
                  <c:v>64328</c:v>
                </c:pt>
                <c:pt idx="142">
                  <c:v>67252</c:v>
                </c:pt>
                <c:pt idx="143">
                  <c:v>70176</c:v>
                </c:pt>
                <c:pt idx="144">
                  <c:v>73100</c:v>
                </c:pt>
                <c:pt idx="145">
                  <c:v>76024</c:v>
                </c:pt>
                <c:pt idx="146">
                  <c:v>78948</c:v>
                </c:pt>
                <c:pt idx="147">
                  <c:v>81872</c:v>
                </c:pt>
                <c:pt idx="148">
                  <c:v>84796</c:v>
                </c:pt>
                <c:pt idx="149">
                  <c:v>87720</c:v>
                </c:pt>
                <c:pt idx="150">
                  <c:v>90644</c:v>
                </c:pt>
                <c:pt idx="151">
                  <c:v>93568</c:v>
                </c:pt>
                <c:pt idx="152">
                  <c:v>96492</c:v>
                </c:pt>
                <c:pt idx="153">
                  <c:v>99416</c:v>
                </c:pt>
                <c:pt idx="154">
                  <c:v>102340</c:v>
                </c:pt>
                <c:pt idx="155">
                  <c:v>105264</c:v>
                </c:pt>
                <c:pt idx="156">
                  <c:v>108188</c:v>
                </c:pt>
                <c:pt idx="157">
                  <c:v>111112</c:v>
                </c:pt>
                <c:pt idx="158">
                  <c:v>114036</c:v>
                </c:pt>
                <c:pt idx="159">
                  <c:v>116960</c:v>
                </c:pt>
                <c:pt idx="160">
                  <c:v>119884</c:v>
                </c:pt>
                <c:pt idx="161">
                  <c:v>122808</c:v>
                </c:pt>
                <c:pt idx="162">
                  <c:v>125732</c:v>
                </c:pt>
                <c:pt idx="163">
                  <c:v>128656</c:v>
                </c:pt>
                <c:pt idx="164">
                  <c:v>131580</c:v>
                </c:pt>
                <c:pt idx="165">
                  <c:v>134504</c:v>
                </c:pt>
                <c:pt idx="166">
                  <c:v>137428</c:v>
                </c:pt>
                <c:pt idx="167">
                  <c:v>140352</c:v>
                </c:pt>
                <c:pt idx="168">
                  <c:v>143276</c:v>
                </c:pt>
                <c:pt idx="169">
                  <c:v>146200</c:v>
                </c:pt>
                <c:pt idx="170">
                  <c:v>149124</c:v>
                </c:pt>
                <c:pt idx="171">
                  <c:v>152048</c:v>
                </c:pt>
                <c:pt idx="172">
                  <c:v>154972</c:v>
                </c:pt>
                <c:pt idx="173">
                  <c:v>157896</c:v>
                </c:pt>
                <c:pt idx="174">
                  <c:v>160820</c:v>
                </c:pt>
                <c:pt idx="175">
                  <c:v>163744</c:v>
                </c:pt>
                <c:pt idx="176">
                  <c:v>166668</c:v>
                </c:pt>
                <c:pt idx="177">
                  <c:v>169592</c:v>
                </c:pt>
                <c:pt idx="178">
                  <c:v>172516</c:v>
                </c:pt>
                <c:pt idx="179">
                  <c:v>175440</c:v>
                </c:pt>
                <c:pt idx="180">
                  <c:v>178364</c:v>
                </c:pt>
                <c:pt idx="181">
                  <c:v>181288</c:v>
                </c:pt>
                <c:pt idx="182">
                  <c:v>184212</c:v>
                </c:pt>
                <c:pt idx="183">
                  <c:v>187136</c:v>
                </c:pt>
                <c:pt idx="184">
                  <c:v>190060</c:v>
                </c:pt>
                <c:pt idx="185">
                  <c:v>192984</c:v>
                </c:pt>
                <c:pt idx="186">
                  <c:v>195908</c:v>
                </c:pt>
                <c:pt idx="187">
                  <c:v>198832</c:v>
                </c:pt>
                <c:pt idx="188">
                  <c:v>201756</c:v>
                </c:pt>
                <c:pt idx="189">
                  <c:v>204680</c:v>
                </c:pt>
                <c:pt idx="190">
                  <c:v>207604</c:v>
                </c:pt>
                <c:pt idx="191">
                  <c:v>210528</c:v>
                </c:pt>
                <c:pt idx="192">
                  <c:v>213452</c:v>
                </c:pt>
                <c:pt idx="193">
                  <c:v>216376</c:v>
                </c:pt>
                <c:pt idx="194">
                  <c:v>219300</c:v>
                </c:pt>
                <c:pt idx="195">
                  <c:v>222224</c:v>
                </c:pt>
                <c:pt idx="196">
                  <c:v>225148</c:v>
                </c:pt>
                <c:pt idx="197">
                  <c:v>228072</c:v>
                </c:pt>
                <c:pt idx="198">
                  <c:v>230996</c:v>
                </c:pt>
                <c:pt idx="199">
                  <c:v>233920</c:v>
                </c:pt>
                <c:pt idx="200">
                  <c:v>236844</c:v>
                </c:pt>
                <c:pt idx="201">
                  <c:v>239768</c:v>
                </c:pt>
                <c:pt idx="202">
                  <c:v>242692</c:v>
                </c:pt>
                <c:pt idx="203">
                  <c:v>245616</c:v>
                </c:pt>
                <c:pt idx="204">
                  <c:v>248540</c:v>
                </c:pt>
                <c:pt idx="205">
                  <c:v>251464</c:v>
                </c:pt>
                <c:pt idx="206">
                  <c:v>254388</c:v>
                </c:pt>
                <c:pt idx="207">
                  <c:v>257312</c:v>
                </c:pt>
                <c:pt idx="208">
                  <c:v>260236</c:v>
                </c:pt>
                <c:pt idx="209">
                  <c:v>263160</c:v>
                </c:pt>
                <c:pt idx="210">
                  <c:v>266084</c:v>
                </c:pt>
                <c:pt idx="211">
                  <c:v>269008</c:v>
                </c:pt>
                <c:pt idx="212">
                  <c:v>271932</c:v>
                </c:pt>
                <c:pt idx="213">
                  <c:v>274856</c:v>
                </c:pt>
                <c:pt idx="214">
                  <c:v>277780</c:v>
                </c:pt>
                <c:pt idx="215">
                  <c:v>280704</c:v>
                </c:pt>
                <c:pt idx="216">
                  <c:v>283628</c:v>
                </c:pt>
                <c:pt idx="217">
                  <c:v>286552</c:v>
                </c:pt>
                <c:pt idx="218">
                  <c:v>289476</c:v>
                </c:pt>
                <c:pt idx="219">
                  <c:v>292400</c:v>
                </c:pt>
                <c:pt idx="220">
                  <c:v>295324</c:v>
                </c:pt>
                <c:pt idx="221">
                  <c:v>298248</c:v>
                </c:pt>
                <c:pt idx="222">
                  <c:v>301172</c:v>
                </c:pt>
                <c:pt idx="223">
                  <c:v>304096</c:v>
                </c:pt>
                <c:pt idx="224">
                  <c:v>307020</c:v>
                </c:pt>
                <c:pt idx="225">
                  <c:v>309944</c:v>
                </c:pt>
                <c:pt idx="226">
                  <c:v>312868</c:v>
                </c:pt>
                <c:pt idx="227">
                  <c:v>315792</c:v>
                </c:pt>
                <c:pt idx="228">
                  <c:v>318716</c:v>
                </c:pt>
                <c:pt idx="229">
                  <c:v>321640</c:v>
                </c:pt>
                <c:pt idx="230">
                  <c:v>324564</c:v>
                </c:pt>
                <c:pt idx="231">
                  <c:v>327488</c:v>
                </c:pt>
                <c:pt idx="232">
                  <c:v>330412</c:v>
                </c:pt>
                <c:pt idx="233">
                  <c:v>333336</c:v>
                </c:pt>
                <c:pt idx="234">
                  <c:v>336260</c:v>
                </c:pt>
                <c:pt idx="235">
                  <c:v>339184</c:v>
                </c:pt>
                <c:pt idx="236">
                  <c:v>342108</c:v>
                </c:pt>
                <c:pt idx="237">
                  <c:v>345032</c:v>
                </c:pt>
                <c:pt idx="238">
                  <c:v>347956</c:v>
                </c:pt>
                <c:pt idx="239">
                  <c:v>350880</c:v>
                </c:pt>
                <c:pt idx="240">
                  <c:v>353804</c:v>
                </c:pt>
                <c:pt idx="241">
                  <c:v>356728</c:v>
                </c:pt>
                <c:pt idx="242">
                  <c:v>359652</c:v>
                </c:pt>
                <c:pt idx="243">
                  <c:v>362576</c:v>
                </c:pt>
                <c:pt idx="244">
                  <c:v>365500</c:v>
                </c:pt>
                <c:pt idx="245">
                  <c:v>368424</c:v>
                </c:pt>
                <c:pt idx="246">
                  <c:v>371348</c:v>
                </c:pt>
                <c:pt idx="247">
                  <c:v>374272</c:v>
                </c:pt>
                <c:pt idx="248">
                  <c:v>377196</c:v>
                </c:pt>
                <c:pt idx="249">
                  <c:v>380120</c:v>
                </c:pt>
                <c:pt idx="250">
                  <c:v>383044</c:v>
                </c:pt>
                <c:pt idx="251">
                  <c:v>385968</c:v>
                </c:pt>
                <c:pt idx="252">
                  <c:v>388892</c:v>
                </c:pt>
                <c:pt idx="253">
                  <c:v>391816</c:v>
                </c:pt>
                <c:pt idx="254">
                  <c:v>394740</c:v>
                </c:pt>
                <c:pt idx="255">
                  <c:v>397664</c:v>
                </c:pt>
                <c:pt idx="256">
                  <c:v>400588</c:v>
                </c:pt>
                <c:pt idx="257">
                  <c:v>403512</c:v>
                </c:pt>
                <c:pt idx="258">
                  <c:v>406436</c:v>
                </c:pt>
                <c:pt idx="259">
                  <c:v>409360</c:v>
                </c:pt>
                <c:pt idx="260">
                  <c:v>412284</c:v>
                </c:pt>
                <c:pt idx="261">
                  <c:v>415208</c:v>
                </c:pt>
                <c:pt idx="262">
                  <c:v>418132</c:v>
                </c:pt>
                <c:pt idx="263">
                  <c:v>421056</c:v>
                </c:pt>
                <c:pt idx="264">
                  <c:v>423980</c:v>
                </c:pt>
                <c:pt idx="265">
                  <c:v>426904</c:v>
                </c:pt>
                <c:pt idx="266">
                  <c:v>429828</c:v>
                </c:pt>
                <c:pt idx="267">
                  <c:v>432752</c:v>
                </c:pt>
                <c:pt idx="268">
                  <c:v>435676</c:v>
                </c:pt>
                <c:pt idx="269">
                  <c:v>438600</c:v>
                </c:pt>
                <c:pt idx="270">
                  <c:v>441524</c:v>
                </c:pt>
                <c:pt idx="271">
                  <c:v>444448</c:v>
                </c:pt>
                <c:pt idx="272">
                  <c:v>447372</c:v>
                </c:pt>
                <c:pt idx="273">
                  <c:v>450296</c:v>
                </c:pt>
                <c:pt idx="274">
                  <c:v>453220</c:v>
                </c:pt>
                <c:pt idx="275">
                  <c:v>456144</c:v>
                </c:pt>
                <c:pt idx="276">
                  <c:v>459068</c:v>
                </c:pt>
                <c:pt idx="277">
                  <c:v>461992</c:v>
                </c:pt>
                <c:pt idx="278">
                  <c:v>464916</c:v>
                </c:pt>
                <c:pt idx="279">
                  <c:v>467840</c:v>
                </c:pt>
                <c:pt idx="280">
                  <c:v>470764</c:v>
                </c:pt>
                <c:pt idx="281">
                  <c:v>473688</c:v>
                </c:pt>
                <c:pt idx="282">
                  <c:v>476612</c:v>
                </c:pt>
                <c:pt idx="283">
                  <c:v>479536</c:v>
                </c:pt>
                <c:pt idx="284">
                  <c:v>482460</c:v>
                </c:pt>
                <c:pt idx="285">
                  <c:v>485384</c:v>
                </c:pt>
                <c:pt idx="286">
                  <c:v>488308</c:v>
                </c:pt>
                <c:pt idx="287">
                  <c:v>491232</c:v>
                </c:pt>
                <c:pt idx="288">
                  <c:v>494156</c:v>
                </c:pt>
                <c:pt idx="289">
                  <c:v>497080</c:v>
                </c:pt>
                <c:pt idx="290">
                  <c:v>500004</c:v>
                </c:pt>
                <c:pt idx="291">
                  <c:v>502928</c:v>
                </c:pt>
                <c:pt idx="292">
                  <c:v>505852</c:v>
                </c:pt>
                <c:pt idx="293">
                  <c:v>508776</c:v>
                </c:pt>
                <c:pt idx="294">
                  <c:v>511700</c:v>
                </c:pt>
                <c:pt idx="295">
                  <c:v>514624</c:v>
                </c:pt>
                <c:pt idx="296">
                  <c:v>517548</c:v>
                </c:pt>
                <c:pt idx="297">
                  <c:v>520472</c:v>
                </c:pt>
                <c:pt idx="298">
                  <c:v>523396</c:v>
                </c:pt>
                <c:pt idx="299">
                  <c:v>526320</c:v>
                </c:pt>
                <c:pt idx="300">
                  <c:v>529244</c:v>
                </c:pt>
                <c:pt idx="301">
                  <c:v>532168</c:v>
                </c:pt>
                <c:pt idx="302">
                  <c:v>535092</c:v>
                </c:pt>
                <c:pt idx="303">
                  <c:v>538016</c:v>
                </c:pt>
                <c:pt idx="304">
                  <c:v>540940</c:v>
                </c:pt>
                <c:pt idx="305">
                  <c:v>543864</c:v>
                </c:pt>
                <c:pt idx="306">
                  <c:v>546788</c:v>
                </c:pt>
                <c:pt idx="307">
                  <c:v>549712</c:v>
                </c:pt>
                <c:pt idx="308">
                  <c:v>552636</c:v>
                </c:pt>
                <c:pt idx="309">
                  <c:v>555560</c:v>
                </c:pt>
                <c:pt idx="310">
                  <c:v>558484</c:v>
                </c:pt>
                <c:pt idx="311">
                  <c:v>561408</c:v>
                </c:pt>
                <c:pt idx="312">
                  <c:v>564332</c:v>
                </c:pt>
                <c:pt idx="313">
                  <c:v>567256</c:v>
                </c:pt>
                <c:pt idx="314">
                  <c:v>570180</c:v>
                </c:pt>
                <c:pt idx="315">
                  <c:v>573104</c:v>
                </c:pt>
                <c:pt idx="316">
                  <c:v>576028</c:v>
                </c:pt>
                <c:pt idx="317">
                  <c:v>578952</c:v>
                </c:pt>
                <c:pt idx="318">
                  <c:v>581876</c:v>
                </c:pt>
                <c:pt idx="319">
                  <c:v>584800</c:v>
                </c:pt>
                <c:pt idx="320">
                  <c:v>587724</c:v>
                </c:pt>
                <c:pt idx="321">
                  <c:v>590648</c:v>
                </c:pt>
                <c:pt idx="322">
                  <c:v>593572</c:v>
                </c:pt>
                <c:pt idx="323">
                  <c:v>596496</c:v>
                </c:pt>
                <c:pt idx="324">
                  <c:v>599420</c:v>
                </c:pt>
                <c:pt idx="325">
                  <c:v>602344</c:v>
                </c:pt>
                <c:pt idx="326">
                  <c:v>605268</c:v>
                </c:pt>
                <c:pt idx="327">
                  <c:v>608192</c:v>
                </c:pt>
                <c:pt idx="328">
                  <c:v>611116</c:v>
                </c:pt>
                <c:pt idx="329">
                  <c:v>614040</c:v>
                </c:pt>
                <c:pt idx="330">
                  <c:v>616964</c:v>
                </c:pt>
                <c:pt idx="331">
                  <c:v>619888</c:v>
                </c:pt>
                <c:pt idx="332">
                  <c:v>622812</c:v>
                </c:pt>
                <c:pt idx="333">
                  <c:v>625736</c:v>
                </c:pt>
                <c:pt idx="334">
                  <c:v>628660</c:v>
                </c:pt>
                <c:pt idx="335">
                  <c:v>631584</c:v>
                </c:pt>
                <c:pt idx="336">
                  <c:v>634508</c:v>
                </c:pt>
                <c:pt idx="337">
                  <c:v>637432</c:v>
                </c:pt>
                <c:pt idx="338">
                  <c:v>640356</c:v>
                </c:pt>
                <c:pt idx="339">
                  <c:v>643280</c:v>
                </c:pt>
                <c:pt idx="340">
                  <c:v>646204</c:v>
                </c:pt>
                <c:pt idx="341">
                  <c:v>649128</c:v>
                </c:pt>
                <c:pt idx="342">
                  <c:v>652052</c:v>
                </c:pt>
                <c:pt idx="343">
                  <c:v>654976</c:v>
                </c:pt>
                <c:pt idx="344">
                  <c:v>657900</c:v>
                </c:pt>
                <c:pt idx="345">
                  <c:v>660824</c:v>
                </c:pt>
                <c:pt idx="346">
                  <c:v>663748</c:v>
                </c:pt>
                <c:pt idx="347">
                  <c:v>666672</c:v>
                </c:pt>
                <c:pt idx="348">
                  <c:v>669596</c:v>
                </c:pt>
                <c:pt idx="349">
                  <c:v>672520</c:v>
                </c:pt>
                <c:pt idx="350">
                  <c:v>675444</c:v>
                </c:pt>
                <c:pt idx="351">
                  <c:v>678368</c:v>
                </c:pt>
                <c:pt idx="352">
                  <c:v>681292</c:v>
                </c:pt>
                <c:pt idx="353">
                  <c:v>684216</c:v>
                </c:pt>
                <c:pt idx="354">
                  <c:v>687140</c:v>
                </c:pt>
                <c:pt idx="355">
                  <c:v>690064</c:v>
                </c:pt>
                <c:pt idx="356">
                  <c:v>692988</c:v>
                </c:pt>
                <c:pt idx="357">
                  <c:v>695912</c:v>
                </c:pt>
                <c:pt idx="358">
                  <c:v>698836</c:v>
                </c:pt>
                <c:pt idx="359">
                  <c:v>701760</c:v>
                </c:pt>
                <c:pt idx="360">
                  <c:v>704684</c:v>
                </c:pt>
                <c:pt idx="361">
                  <c:v>707608</c:v>
                </c:pt>
                <c:pt idx="362">
                  <c:v>710532</c:v>
                </c:pt>
                <c:pt idx="363">
                  <c:v>713456</c:v>
                </c:pt>
                <c:pt idx="364">
                  <c:v>716380</c:v>
                </c:pt>
                <c:pt idx="365">
                  <c:v>719304</c:v>
                </c:pt>
                <c:pt idx="366">
                  <c:v>722228</c:v>
                </c:pt>
                <c:pt idx="367">
                  <c:v>725152</c:v>
                </c:pt>
                <c:pt idx="368">
                  <c:v>728076</c:v>
                </c:pt>
                <c:pt idx="369">
                  <c:v>731000</c:v>
                </c:pt>
                <c:pt idx="370">
                  <c:v>733924</c:v>
                </c:pt>
                <c:pt idx="371">
                  <c:v>736848</c:v>
                </c:pt>
                <c:pt idx="372">
                  <c:v>739772</c:v>
                </c:pt>
                <c:pt idx="373">
                  <c:v>742696</c:v>
                </c:pt>
                <c:pt idx="374">
                  <c:v>745620</c:v>
                </c:pt>
                <c:pt idx="375">
                  <c:v>748544</c:v>
                </c:pt>
                <c:pt idx="376">
                  <c:v>751468</c:v>
                </c:pt>
                <c:pt idx="377">
                  <c:v>754392</c:v>
                </c:pt>
                <c:pt idx="378">
                  <c:v>757316</c:v>
                </c:pt>
                <c:pt idx="379">
                  <c:v>760240</c:v>
                </c:pt>
                <c:pt idx="380">
                  <c:v>763164</c:v>
                </c:pt>
                <c:pt idx="381">
                  <c:v>766088</c:v>
                </c:pt>
                <c:pt idx="382">
                  <c:v>769012</c:v>
                </c:pt>
                <c:pt idx="383">
                  <c:v>771936</c:v>
                </c:pt>
                <c:pt idx="384">
                  <c:v>774860</c:v>
                </c:pt>
                <c:pt idx="385">
                  <c:v>777784</c:v>
                </c:pt>
                <c:pt idx="386">
                  <c:v>780708</c:v>
                </c:pt>
                <c:pt idx="387">
                  <c:v>783632</c:v>
                </c:pt>
                <c:pt idx="388">
                  <c:v>786556</c:v>
                </c:pt>
                <c:pt idx="389">
                  <c:v>789480</c:v>
                </c:pt>
                <c:pt idx="390">
                  <c:v>792404</c:v>
                </c:pt>
                <c:pt idx="391">
                  <c:v>795328</c:v>
                </c:pt>
                <c:pt idx="392">
                  <c:v>798252</c:v>
                </c:pt>
                <c:pt idx="393">
                  <c:v>801176</c:v>
                </c:pt>
                <c:pt idx="394">
                  <c:v>804100</c:v>
                </c:pt>
                <c:pt idx="395">
                  <c:v>807024</c:v>
                </c:pt>
                <c:pt idx="396">
                  <c:v>809948</c:v>
                </c:pt>
                <c:pt idx="397">
                  <c:v>812872</c:v>
                </c:pt>
                <c:pt idx="398">
                  <c:v>815796</c:v>
                </c:pt>
                <c:pt idx="399">
                  <c:v>818720</c:v>
                </c:pt>
                <c:pt idx="400">
                  <c:v>821644</c:v>
                </c:pt>
                <c:pt idx="401">
                  <c:v>824568</c:v>
                </c:pt>
                <c:pt idx="402">
                  <c:v>827492</c:v>
                </c:pt>
                <c:pt idx="403">
                  <c:v>830416</c:v>
                </c:pt>
                <c:pt idx="404">
                  <c:v>833340</c:v>
                </c:pt>
                <c:pt idx="405">
                  <c:v>836264</c:v>
                </c:pt>
                <c:pt idx="406">
                  <c:v>839188</c:v>
                </c:pt>
                <c:pt idx="407">
                  <c:v>842112</c:v>
                </c:pt>
                <c:pt idx="408">
                  <c:v>845036</c:v>
                </c:pt>
                <c:pt idx="409">
                  <c:v>847960</c:v>
                </c:pt>
                <c:pt idx="410">
                  <c:v>850884</c:v>
                </c:pt>
                <c:pt idx="411">
                  <c:v>853808</c:v>
                </c:pt>
                <c:pt idx="412">
                  <c:v>856732</c:v>
                </c:pt>
                <c:pt idx="413">
                  <c:v>859656</c:v>
                </c:pt>
                <c:pt idx="414">
                  <c:v>862580</c:v>
                </c:pt>
                <c:pt idx="415">
                  <c:v>865504</c:v>
                </c:pt>
                <c:pt idx="416">
                  <c:v>868428</c:v>
                </c:pt>
                <c:pt idx="417">
                  <c:v>871352</c:v>
                </c:pt>
                <c:pt idx="418">
                  <c:v>874276</c:v>
                </c:pt>
                <c:pt idx="419">
                  <c:v>877200</c:v>
                </c:pt>
                <c:pt idx="420">
                  <c:v>880124</c:v>
                </c:pt>
                <c:pt idx="421">
                  <c:v>883048</c:v>
                </c:pt>
                <c:pt idx="422">
                  <c:v>885972</c:v>
                </c:pt>
                <c:pt idx="423">
                  <c:v>888896</c:v>
                </c:pt>
                <c:pt idx="424">
                  <c:v>891820</c:v>
                </c:pt>
                <c:pt idx="425">
                  <c:v>894744</c:v>
                </c:pt>
                <c:pt idx="426">
                  <c:v>897668</c:v>
                </c:pt>
                <c:pt idx="427">
                  <c:v>900592</c:v>
                </c:pt>
                <c:pt idx="428">
                  <c:v>903516</c:v>
                </c:pt>
                <c:pt idx="429">
                  <c:v>906440</c:v>
                </c:pt>
                <c:pt idx="430">
                  <c:v>909364</c:v>
                </c:pt>
                <c:pt idx="431">
                  <c:v>912288</c:v>
                </c:pt>
                <c:pt idx="432">
                  <c:v>915212</c:v>
                </c:pt>
                <c:pt idx="433">
                  <c:v>918136</c:v>
                </c:pt>
                <c:pt idx="434">
                  <c:v>921060</c:v>
                </c:pt>
                <c:pt idx="435">
                  <c:v>923984</c:v>
                </c:pt>
                <c:pt idx="436">
                  <c:v>926908</c:v>
                </c:pt>
                <c:pt idx="437">
                  <c:v>929832</c:v>
                </c:pt>
                <c:pt idx="438">
                  <c:v>932756</c:v>
                </c:pt>
                <c:pt idx="439">
                  <c:v>935680</c:v>
                </c:pt>
                <c:pt idx="440">
                  <c:v>938604</c:v>
                </c:pt>
                <c:pt idx="441">
                  <c:v>941528</c:v>
                </c:pt>
                <c:pt idx="442">
                  <c:v>944452</c:v>
                </c:pt>
                <c:pt idx="443">
                  <c:v>947376</c:v>
                </c:pt>
                <c:pt idx="444">
                  <c:v>950300</c:v>
                </c:pt>
                <c:pt idx="445">
                  <c:v>953224</c:v>
                </c:pt>
                <c:pt idx="446">
                  <c:v>956148</c:v>
                </c:pt>
                <c:pt idx="447">
                  <c:v>959072</c:v>
                </c:pt>
                <c:pt idx="448">
                  <c:v>961996</c:v>
                </c:pt>
                <c:pt idx="449">
                  <c:v>964920</c:v>
                </c:pt>
                <c:pt idx="450">
                  <c:v>967844</c:v>
                </c:pt>
                <c:pt idx="451">
                  <c:v>970768</c:v>
                </c:pt>
                <c:pt idx="452">
                  <c:v>973692</c:v>
                </c:pt>
                <c:pt idx="453">
                  <c:v>976616</c:v>
                </c:pt>
                <c:pt idx="454">
                  <c:v>979540</c:v>
                </c:pt>
                <c:pt idx="455">
                  <c:v>982464</c:v>
                </c:pt>
                <c:pt idx="456">
                  <c:v>985388</c:v>
                </c:pt>
                <c:pt idx="457">
                  <c:v>988312</c:v>
                </c:pt>
                <c:pt idx="458">
                  <c:v>991236</c:v>
                </c:pt>
                <c:pt idx="459">
                  <c:v>994160</c:v>
                </c:pt>
                <c:pt idx="460">
                  <c:v>997084</c:v>
                </c:pt>
                <c:pt idx="461">
                  <c:v>1000008</c:v>
                </c:pt>
                <c:pt idx="462">
                  <c:v>1002932</c:v>
                </c:pt>
                <c:pt idx="463">
                  <c:v>1005856</c:v>
                </c:pt>
                <c:pt idx="464">
                  <c:v>1008780</c:v>
                </c:pt>
                <c:pt idx="465">
                  <c:v>1011704</c:v>
                </c:pt>
                <c:pt idx="466">
                  <c:v>1014628</c:v>
                </c:pt>
                <c:pt idx="467">
                  <c:v>1017552</c:v>
                </c:pt>
                <c:pt idx="468">
                  <c:v>1020476</c:v>
                </c:pt>
                <c:pt idx="469">
                  <c:v>1023400</c:v>
                </c:pt>
                <c:pt idx="470">
                  <c:v>1026324</c:v>
                </c:pt>
                <c:pt idx="471">
                  <c:v>1029248</c:v>
                </c:pt>
                <c:pt idx="472">
                  <c:v>1032172</c:v>
                </c:pt>
                <c:pt idx="473">
                  <c:v>1035096</c:v>
                </c:pt>
                <c:pt idx="474">
                  <c:v>1038020</c:v>
                </c:pt>
                <c:pt idx="475">
                  <c:v>1040944</c:v>
                </c:pt>
                <c:pt idx="476">
                  <c:v>1043868</c:v>
                </c:pt>
                <c:pt idx="477">
                  <c:v>1046792</c:v>
                </c:pt>
                <c:pt idx="478">
                  <c:v>1049716</c:v>
                </c:pt>
                <c:pt idx="479">
                  <c:v>1052640</c:v>
                </c:pt>
                <c:pt idx="480">
                  <c:v>1055564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C71-A149-839C-C896D0F65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6193647"/>
        <c:axId val="1"/>
      </c:lineChart>
      <c:catAx>
        <c:axId val="416193647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+mn-lt"/>
                    <a:ea typeface="Verdana"/>
                    <a:cs typeface="Verdana"/>
                  </a:defRPr>
                </a:pPr>
                <a:r>
                  <a:rPr lang="en-US" sz="2400" dirty="0">
                    <a:latin typeface="+mn-lt"/>
                  </a:rPr>
                  <a:t>Age </a:t>
                </a:r>
              </a:p>
            </c:rich>
          </c:tx>
          <c:layout>
            <c:manualLayout>
              <c:xMode val="edge"/>
              <c:yMode val="edge"/>
              <c:x val="0.46724101111726518"/>
              <c:y val="0.9191241643935884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17696">
            <a:solidFill>
              <a:schemeClr val="accent4">
                <a:lumMod val="95000"/>
                <a:lumOff val="5000"/>
              </a:schemeClr>
            </a:solidFill>
          </a:ln>
        </c:spPr>
        <c:txPr>
          <a:bodyPr rot="0" vert="horz"/>
          <a:lstStyle/>
          <a:p>
            <a:pPr>
              <a:defRPr sz="1486" b="1" i="0" u="none" strike="noStrike" baseline="0">
                <a:solidFill>
                  <a:srgbClr val="39333A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0"/>
        <c:noMultiLvlLbl val="0"/>
      </c:catAx>
      <c:valAx>
        <c:axId val="1"/>
        <c:scaling>
          <c:orientation val="minMax"/>
          <c:max val="1200000"/>
        </c:scaling>
        <c:delete val="1"/>
        <c:axPos val="l"/>
        <c:majorGridlines>
          <c:spPr>
            <a:ln>
              <a:solidFill>
                <a:schemeClr val="accent3">
                  <a:lumMod val="5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416193647"/>
        <c:crosses val="autoZero"/>
        <c:crossBetween val="between"/>
      </c:valAx>
      <c:spPr>
        <a:noFill/>
        <a:ln w="24358">
          <a:noFill/>
        </a:ln>
      </c:spPr>
    </c:plotArea>
    <c:plotVisOnly val="1"/>
    <c:dispBlanksAs val="gap"/>
    <c:showDLblsOverMax val="0"/>
  </c:chart>
  <c:txPr>
    <a:bodyPr/>
    <a:lstStyle/>
    <a:p>
      <a:pPr>
        <a:defRPr sz="166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71452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71452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EB5D2418-5F58-4291-B7AA-28FA22160AE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74750"/>
            <a:ext cx="5638800" cy="3171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522024"/>
            <a:ext cx="5608320" cy="3699838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4962"/>
            <a:ext cx="3037840" cy="471451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24962"/>
            <a:ext cx="3037840" cy="471451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E8927B1D-89E1-478B-AAC3-130C0EDAD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98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DB398AAD-D39B-43A8-9490-3150E9396F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66DE91CA-5F9D-4340-A664-6FEED7EC7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1AED6926-FA7D-4A95-96B8-53EE18758D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1672" indent="-29295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1804" indent="-23436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0525" indent="-23436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9246" indent="-23436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77968" indent="-2343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689" indent="-2343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15411" indent="-2343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84132" indent="-2343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DBD2651-4F7C-4172-8CBC-550827766ABF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78D42D8-ADC8-324A-B2D5-8DD5E8A94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347832"/>
            <a:ext cx="12192000" cy="4546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9A3216-C14D-E848-BAB9-BDD3C9FA5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883" y="1704414"/>
            <a:ext cx="6793282" cy="1655762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B2ACB8-5F58-8849-BE0C-3B096F3A9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883" y="3538411"/>
            <a:ext cx="679328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06532-BE97-4E46-80D6-D1227CA7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883" y="522366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316443-9B86-7F49-8D04-174C2325C1AB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B4210-BA55-854A-8DEA-4BF204975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4C3A1-5C7E-6940-9F10-29AAA8A18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232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1F28F6CA-E108-C144-9F11-AAE43626CD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7DB3FB4A-6BC6-3C45-831A-AA8B6319FE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883" y="366129"/>
            <a:ext cx="3135257" cy="6348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9DDA-8C7B-3C43-9208-2822225FD894}"/>
              </a:ext>
            </a:extLst>
          </p:cNvPr>
          <p:cNvCxnSpPr/>
          <p:nvPr userDrawn="1"/>
        </p:nvCxnSpPr>
        <p:spPr>
          <a:xfrm>
            <a:off x="0" y="1347832"/>
            <a:ext cx="12192000" cy="0"/>
          </a:xfrm>
          <a:prstGeom prst="line">
            <a:avLst/>
          </a:prstGeom>
          <a:ln w="508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41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978D42D8-ADC8-324A-B2D5-8DD5E8A94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47832"/>
            <a:ext cx="12192000" cy="4546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9A3216-C14D-E848-BAB9-BDD3C9FA5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883" y="1704414"/>
            <a:ext cx="6793282" cy="1655762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B2ACB8-5F58-8849-BE0C-3B096F3A9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883" y="3538411"/>
            <a:ext cx="679328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06532-BE97-4E46-80D6-D1227CA7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883" y="522366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316443-9B86-7F49-8D04-174C2325C1AB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B4210-BA55-854A-8DEA-4BF204975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4C3A1-5C7E-6940-9F10-29AAA8A18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232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1F28F6CA-E108-C144-9F11-AAE43626CD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7DB3FB4A-6BC6-3C45-831A-AA8B6319FE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883" y="366129"/>
            <a:ext cx="3135257" cy="6348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9DDA-8C7B-3C43-9208-2822225FD894}"/>
              </a:ext>
            </a:extLst>
          </p:cNvPr>
          <p:cNvCxnSpPr/>
          <p:nvPr userDrawn="1"/>
        </p:nvCxnSpPr>
        <p:spPr>
          <a:xfrm>
            <a:off x="0" y="1347832"/>
            <a:ext cx="12192000" cy="0"/>
          </a:xfrm>
          <a:prstGeom prst="line">
            <a:avLst/>
          </a:prstGeom>
          <a:ln w="508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52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548-46CF-AB4C-8BD8-F1747CE3B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39" y="136525"/>
            <a:ext cx="9623322" cy="568940"/>
          </a:xfrm>
        </p:spPr>
        <p:txBody>
          <a:bodyPr/>
          <a:lstStyle>
            <a:lvl1pPr>
              <a:defRPr sz="3000">
                <a:solidFill>
                  <a:srgbClr val="1D3376"/>
                </a:solidFill>
                <a:latin typeface="Times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77FCD-AA30-D842-831B-8E6FC3192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40" y="1098038"/>
            <a:ext cx="6653980" cy="49782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AFC44-6951-5D47-9C08-64FE46E43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 2020 Stacey Braun Associates,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4887E-3BED-FA4F-B191-81608AC34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F6CA-E108-C144-9F11-AAE43626CD2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944071-C0BC-5240-84DE-C0DDEE0B30EF}"/>
              </a:ext>
            </a:extLst>
          </p:cNvPr>
          <p:cNvCxnSpPr/>
          <p:nvPr userDrawn="1"/>
        </p:nvCxnSpPr>
        <p:spPr>
          <a:xfrm>
            <a:off x="0" y="856219"/>
            <a:ext cx="12192000" cy="0"/>
          </a:xfrm>
          <a:prstGeom prst="line">
            <a:avLst/>
          </a:prstGeom>
          <a:ln w="508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B6374-2766-FB4D-805F-61D11282DDB7}"/>
              </a:ext>
            </a:extLst>
          </p:cNvPr>
          <p:cNvCxnSpPr/>
          <p:nvPr userDrawn="1"/>
        </p:nvCxnSpPr>
        <p:spPr>
          <a:xfrm>
            <a:off x="0" y="6283625"/>
            <a:ext cx="12192000" cy="0"/>
          </a:xfrm>
          <a:prstGeom prst="line">
            <a:avLst/>
          </a:prstGeom>
          <a:ln w="9525">
            <a:solidFill>
              <a:srgbClr val="1D3376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481C0F6-3C68-5A4D-BA61-F07BE08B7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0196" y="6394807"/>
            <a:ext cx="1784656" cy="36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5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548-46CF-AB4C-8BD8-F1747CE3B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39" y="136525"/>
            <a:ext cx="9623322" cy="568940"/>
          </a:xfrm>
        </p:spPr>
        <p:txBody>
          <a:bodyPr/>
          <a:lstStyle>
            <a:lvl1pPr>
              <a:defRPr sz="3000">
                <a:solidFill>
                  <a:srgbClr val="1D3376"/>
                </a:solidFill>
                <a:latin typeface="Times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77FCD-AA30-D842-831B-8E6FC3192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39" y="1098038"/>
            <a:ext cx="11845413" cy="49782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AFC44-6951-5D47-9C08-64FE46E43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 2020 Stacey Braun Associates,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4887E-3BED-FA4F-B191-81608AC34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F6CA-E108-C144-9F11-AAE43626CD2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944071-C0BC-5240-84DE-C0DDEE0B30EF}"/>
              </a:ext>
            </a:extLst>
          </p:cNvPr>
          <p:cNvCxnSpPr/>
          <p:nvPr userDrawn="1"/>
        </p:nvCxnSpPr>
        <p:spPr>
          <a:xfrm>
            <a:off x="0" y="856219"/>
            <a:ext cx="12192000" cy="0"/>
          </a:xfrm>
          <a:prstGeom prst="line">
            <a:avLst/>
          </a:prstGeom>
          <a:ln w="508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E6C9B48-38D3-7742-9C03-576F63B065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0196" y="6394807"/>
            <a:ext cx="1784656" cy="36139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B6374-2766-FB4D-805F-61D11282DDB7}"/>
              </a:ext>
            </a:extLst>
          </p:cNvPr>
          <p:cNvCxnSpPr/>
          <p:nvPr userDrawn="1"/>
        </p:nvCxnSpPr>
        <p:spPr>
          <a:xfrm>
            <a:off x="0" y="6283625"/>
            <a:ext cx="12192000" cy="0"/>
          </a:xfrm>
          <a:prstGeom prst="line">
            <a:avLst/>
          </a:prstGeom>
          <a:ln w="9525">
            <a:solidFill>
              <a:srgbClr val="1D3376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01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uilding, photo, water, window&#10;&#10;Description automatically generated">
            <a:extLst>
              <a:ext uri="{FF2B5EF4-FFF2-40B4-BE49-F238E27FC236}">
                <a16:creationId xmlns:a16="http://schemas.microsoft.com/office/drawing/2014/main" id="{002E40BA-51D1-9847-834B-1058C9E223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30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2E8548-46CF-AB4C-8BD8-F1747CE3B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39" y="136525"/>
            <a:ext cx="9623322" cy="568940"/>
          </a:xfrm>
        </p:spPr>
        <p:txBody>
          <a:bodyPr/>
          <a:lstStyle>
            <a:lvl1pPr>
              <a:defRPr sz="3000">
                <a:solidFill>
                  <a:srgbClr val="1D3376"/>
                </a:solidFill>
                <a:latin typeface="Times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77FCD-AA30-D842-831B-8E6FC3192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39" y="1098038"/>
            <a:ext cx="11845413" cy="49782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AFC44-6951-5D47-9C08-64FE46E43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 2020 Stacey Braun Associates,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4887E-3BED-FA4F-B191-81608AC34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F6CA-E108-C144-9F11-AAE43626CD2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944071-C0BC-5240-84DE-C0DDEE0B30EF}"/>
              </a:ext>
            </a:extLst>
          </p:cNvPr>
          <p:cNvCxnSpPr/>
          <p:nvPr userDrawn="1"/>
        </p:nvCxnSpPr>
        <p:spPr>
          <a:xfrm>
            <a:off x="0" y="856219"/>
            <a:ext cx="12192000" cy="0"/>
          </a:xfrm>
          <a:prstGeom prst="line">
            <a:avLst/>
          </a:prstGeom>
          <a:ln w="508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E6C9B48-38D3-7742-9C03-576F63B065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40196" y="6394807"/>
            <a:ext cx="1784656" cy="36139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B6374-2766-FB4D-805F-61D11282DDB7}"/>
              </a:ext>
            </a:extLst>
          </p:cNvPr>
          <p:cNvCxnSpPr/>
          <p:nvPr userDrawn="1"/>
        </p:nvCxnSpPr>
        <p:spPr>
          <a:xfrm>
            <a:off x="0" y="6283625"/>
            <a:ext cx="12192000" cy="0"/>
          </a:xfrm>
          <a:prstGeom prst="line">
            <a:avLst/>
          </a:prstGeom>
          <a:ln w="9525">
            <a:solidFill>
              <a:srgbClr val="1D3376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01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uilding, photo, water, window&#10;&#10;Description automatically generated">
            <a:extLst>
              <a:ext uri="{FF2B5EF4-FFF2-40B4-BE49-F238E27FC236}">
                <a16:creationId xmlns:a16="http://schemas.microsoft.com/office/drawing/2014/main" id="{002E40BA-51D1-9847-834B-1058C9E223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30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2E8548-46CF-AB4C-8BD8-F1747CE3B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39" y="136525"/>
            <a:ext cx="9623322" cy="568940"/>
          </a:xfrm>
        </p:spPr>
        <p:txBody>
          <a:bodyPr/>
          <a:lstStyle>
            <a:lvl1pPr>
              <a:defRPr sz="3000">
                <a:solidFill>
                  <a:srgbClr val="1D3376"/>
                </a:solidFill>
                <a:latin typeface="Times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77FCD-AA30-D842-831B-8E6FC3192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39" y="1098038"/>
            <a:ext cx="11845413" cy="49782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AFC44-6951-5D47-9C08-64FE46E43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 2020 Stacey Braun Associates,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4887E-3BED-FA4F-B191-81608AC34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F6CA-E108-C144-9F11-AAE43626CD2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944071-C0BC-5240-84DE-C0DDEE0B30EF}"/>
              </a:ext>
            </a:extLst>
          </p:cNvPr>
          <p:cNvCxnSpPr/>
          <p:nvPr userDrawn="1"/>
        </p:nvCxnSpPr>
        <p:spPr>
          <a:xfrm>
            <a:off x="0" y="856219"/>
            <a:ext cx="12192000" cy="0"/>
          </a:xfrm>
          <a:prstGeom prst="line">
            <a:avLst/>
          </a:prstGeom>
          <a:ln w="508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B6374-2766-FB4D-805F-61D11282DDB7}"/>
              </a:ext>
            </a:extLst>
          </p:cNvPr>
          <p:cNvCxnSpPr/>
          <p:nvPr userDrawn="1"/>
        </p:nvCxnSpPr>
        <p:spPr>
          <a:xfrm>
            <a:off x="0" y="6283625"/>
            <a:ext cx="12192000" cy="0"/>
          </a:xfrm>
          <a:prstGeom prst="line">
            <a:avLst/>
          </a:prstGeom>
          <a:ln w="9525">
            <a:solidFill>
              <a:srgbClr val="1D3376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91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rry picture of a room&#10;&#10;Description automatically generated">
            <a:extLst>
              <a:ext uri="{FF2B5EF4-FFF2-40B4-BE49-F238E27FC236}">
                <a16:creationId xmlns:a16="http://schemas.microsoft.com/office/drawing/2014/main" id="{CA9C9AF9-2536-7441-8D71-F3A3737628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56219"/>
            <a:ext cx="12188278" cy="44566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69A294D-0B73-A148-A561-E1BDE45DDE19}"/>
              </a:ext>
            </a:extLst>
          </p:cNvPr>
          <p:cNvSpPr/>
          <p:nvPr userDrawn="1"/>
        </p:nvSpPr>
        <p:spPr>
          <a:xfrm>
            <a:off x="0" y="856219"/>
            <a:ext cx="12100669" cy="4456619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4000">
                <a:schemeClr val="tx1">
                  <a:alpha val="8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E8548-46CF-AB4C-8BD8-F1747CE3B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39" y="2652917"/>
            <a:ext cx="9623322" cy="56894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AFC44-6951-5D47-9C08-64FE46E43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 2020 Stacey Braun Associates,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4887E-3BED-FA4F-B191-81608AC34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F6CA-E108-C144-9F11-AAE43626CD2D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47508D-8D4D-9248-A5FE-260F3AA3B1B5}"/>
              </a:ext>
            </a:extLst>
          </p:cNvPr>
          <p:cNvCxnSpPr/>
          <p:nvPr userDrawn="1"/>
        </p:nvCxnSpPr>
        <p:spPr>
          <a:xfrm>
            <a:off x="0" y="856219"/>
            <a:ext cx="12192000" cy="0"/>
          </a:xfrm>
          <a:prstGeom prst="line">
            <a:avLst/>
          </a:prstGeom>
          <a:ln w="508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246BAEAE-8E1A-0C45-9E9E-1AC9AE0656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40196" y="6391075"/>
            <a:ext cx="1784656" cy="36139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78F1EE-C064-6E48-A041-225C1806358B}"/>
              </a:ext>
            </a:extLst>
          </p:cNvPr>
          <p:cNvCxnSpPr/>
          <p:nvPr userDrawn="1"/>
        </p:nvCxnSpPr>
        <p:spPr>
          <a:xfrm>
            <a:off x="0" y="5335621"/>
            <a:ext cx="12192000" cy="0"/>
          </a:xfrm>
          <a:prstGeom prst="line">
            <a:avLst/>
          </a:prstGeom>
          <a:ln w="508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72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outdoor, building, child&#10;&#10;Description automatically generated">
            <a:extLst>
              <a:ext uri="{FF2B5EF4-FFF2-40B4-BE49-F238E27FC236}">
                <a16:creationId xmlns:a16="http://schemas.microsoft.com/office/drawing/2014/main" id="{4A9EC5F4-22CB-9B42-8447-BC704E706F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56218"/>
            <a:ext cx="12192000" cy="4495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69A294D-0B73-A148-A561-E1BDE45DDE19}"/>
              </a:ext>
            </a:extLst>
          </p:cNvPr>
          <p:cNvSpPr/>
          <p:nvPr userDrawn="1"/>
        </p:nvSpPr>
        <p:spPr>
          <a:xfrm>
            <a:off x="0" y="856219"/>
            <a:ext cx="12100669" cy="4456619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4000">
                <a:schemeClr val="tx1">
                  <a:alpha val="8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E8548-46CF-AB4C-8BD8-F1747CE3B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39" y="2652917"/>
            <a:ext cx="9623322" cy="56894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AFC44-6951-5D47-9C08-64FE46E43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 2020 Stacey Braun Associates,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4887E-3BED-FA4F-B191-81608AC34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F6CA-E108-C144-9F11-AAE43626CD2D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47508D-8D4D-9248-A5FE-260F3AA3B1B5}"/>
              </a:ext>
            </a:extLst>
          </p:cNvPr>
          <p:cNvCxnSpPr/>
          <p:nvPr userDrawn="1"/>
        </p:nvCxnSpPr>
        <p:spPr>
          <a:xfrm>
            <a:off x="0" y="856219"/>
            <a:ext cx="12192000" cy="0"/>
          </a:xfrm>
          <a:prstGeom prst="line">
            <a:avLst/>
          </a:prstGeom>
          <a:ln w="508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246BAEAE-8E1A-0C45-9E9E-1AC9AE0656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40196" y="6391075"/>
            <a:ext cx="1784656" cy="36139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78F1EE-C064-6E48-A041-225C1806358B}"/>
              </a:ext>
            </a:extLst>
          </p:cNvPr>
          <p:cNvCxnSpPr/>
          <p:nvPr userDrawn="1"/>
        </p:nvCxnSpPr>
        <p:spPr>
          <a:xfrm>
            <a:off x="0" y="5335621"/>
            <a:ext cx="12192000" cy="0"/>
          </a:xfrm>
          <a:prstGeom prst="line">
            <a:avLst/>
          </a:prstGeom>
          <a:ln w="508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39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looking at a person&#10;&#10;Description automatically generated">
            <a:extLst>
              <a:ext uri="{FF2B5EF4-FFF2-40B4-BE49-F238E27FC236}">
                <a16:creationId xmlns:a16="http://schemas.microsoft.com/office/drawing/2014/main" id="{962EED4F-6906-EF4B-A0B4-A8E595953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56218"/>
            <a:ext cx="12192000" cy="4495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69A294D-0B73-A148-A561-E1BDE45DDE19}"/>
              </a:ext>
            </a:extLst>
          </p:cNvPr>
          <p:cNvSpPr/>
          <p:nvPr userDrawn="1"/>
        </p:nvSpPr>
        <p:spPr>
          <a:xfrm>
            <a:off x="0" y="856219"/>
            <a:ext cx="12100669" cy="4456619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4000">
                <a:schemeClr val="tx1">
                  <a:alpha val="8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E8548-46CF-AB4C-8BD8-F1747CE3B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39" y="2652917"/>
            <a:ext cx="9623322" cy="56894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AFC44-6951-5D47-9C08-64FE46E43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 2020 Stacey Braun Associates,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4887E-3BED-FA4F-B191-81608AC34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F6CA-E108-C144-9F11-AAE43626CD2D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47508D-8D4D-9248-A5FE-260F3AA3B1B5}"/>
              </a:ext>
            </a:extLst>
          </p:cNvPr>
          <p:cNvCxnSpPr/>
          <p:nvPr userDrawn="1"/>
        </p:nvCxnSpPr>
        <p:spPr>
          <a:xfrm>
            <a:off x="0" y="856219"/>
            <a:ext cx="12192000" cy="0"/>
          </a:xfrm>
          <a:prstGeom prst="line">
            <a:avLst/>
          </a:prstGeom>
          <a:ln w="508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246BAEAE-8E1A-0C45-9E9E-1AC9AE0656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40196" y="6391075"/>
            <a:ext cx="1784656" cy="36139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78F1EE-C064-6E48-A041-225C1806358B}"/>
              </a:ext>
            </a:extLst>
          </p:cNvPr>
          <p:cNvCxnSpPr/>
          <p:nvPr userDrawn="1"/>
        </p:nvCxnSpPr>
        <p:spPr>
          <a:xfrm>
            <a:off x="0" y="5335621"/>
            <a:ext cx="12192000" cy="0"/>
          </a:xfrm>
          <a:prstGeom prst="line">
            <a:avLst/>
          </a:prstGeom>
          <a:ln w="508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ACA429-3627-CD4C-B26C-26E137970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10A27-CD40-9745-B28A-D2E34D55F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F5A87-A004-5E46-8C47-BD01FF6B3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2C471-54C1-A24B-9CFA-B62656ED8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435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1F28F6CA-E108-C144-9F11-AAE43626CD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2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1" r:id="rId3"/>
    <p:sldLayoutId id="2147483650" r:id="rId4"/>
    <p:sldLayoutId id="2147483655" r:id="rId5"/>
    <p:sldLayoutId id="2147483656" r:id="rId6"/>
    <p:sldLayoutId id="2147483652" r:id="rId7"/>
    <p:sldLayoutId id="2147483653" r:id="rId8"/>
    <p:sldLayoutId id="214748365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svg"/><Relationship Id="rId5" Type="http://schemas.openxmlformats.org/officeDocument/2006/relationships/image" Target="../media/image19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Relationship Id="rId9" Type="http://schemas.openxmlformats.org/officeDocument/2006/relationships/image" Target="../media/image2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1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F1C51-B9CF-5C43-B341-03216E606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419" y="1379544"/>
            <a:ext cx="6793282" cy="970241"/>
          </a:xfrm>
        </p:spPr>
        <p:txBody>
          <a:bodyPr>
            <a:noAutofit/>
          </a:bodyPr>
          <a:lstStyle/>
          <a:p>
            <a:br>
              <a:rPr lang="en-US" sz="2400" dirty="0"/>
            </a:br>
            <a:r>
              <a:rPr lang="en-US" dirty="0"/>
              <a:t>Planning for Retirement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7DE2EF-B8C4-2E4E-BBC8-82625064A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252" y="2435129"/>
            <a:ext cx="7481997" cy="1719144"/>
          </a:xfrm>
        </p:spPr>
        <p:txBody>
          <a:bodyPr>
            <a:normAutofit/>
          </a:bodyPr>
          <a:lstStyle/>
          <a:p>
            <a:pPr>
              <a:lnSpc>
                <a:spcPts val="3080"/>
              </a:lnSpc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 2023</a:t>
            </a:r>
          </a:p>
          <a:p>
            <a:pPr>
              <a:lnSpc>
                <a:spcPts val="3080"/>
              </a:lnSpc>
            </a:pPr>
            <a:endParaRPr lang="en-US" sz="20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59E2C3E-E0F9-6F4B-8C3D-5E83A53CD71A}"/>
              </a:ext>
            </a:extLst>
          </p:cNvPr>
          <p:cNvSpPr txBox="1">
            <a:spLocks/>
          </p:cNvSpPr>
          <p:nvPr/>
        </p:nvSpPr>
        <p:spPr>
          <a:xfrm>
            <a:off x="359696" y="6157574"/>
            <a:ext cx="11759469" cy="4135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Stacey Braun Associates, Inc. is the provider of the FASCC Financial Planning Benefit</a:t>
            </a:r>
          </a:p>
          <a:p>
            <a:pPr>
              <a:lnSpc>
                <a:spcPct val="100000"/>
              </a:lnSpc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44082A6-8DEA-4D65-A57E-5C01EBC93A89}"/>
              </a:ext>
            </a:extLst>
          </p:cNvPr>
          <p:cNvSpPr txBox="1">
            <a:spLocks/>
          </p:cNvSpPr>
          <p:nvPr/>
        </p:nvSpPr>
        <p:spPr>
          <a:xfrm>
            <a:off x="473282" y="4657904"/>
            <a:ext cx="11363118" cy="413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800" dirty="0">
              <a:solidFill>
                <a:srgbClr val="FFC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D48FD11-E870-4BE2-953A-F43B534431C6}"/>
              </a:ext>
            </a:extLst>
          </p:cNvPr>
          <p:cNvSpPr txBox="1">
            <a:spLocks/>
          </p:cNvSpPr>
          <p:nvPr/>
        </p:nvSpPr>
        <p:spPr>
          <a:xfrm>
            <a:off x="4181857" y="166440"/>
            <a:ext cx="7754112" cy="9702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endParaRPr lang="en-US" sz="3000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49BA99-1AF6-2228-D418-C0FA81B0C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64" t="50059" r="38229" b="39608"/>
          <a:stretch/>
        </p:blipFill>
        <p:spPr>
          <a:xfrm>
            <a:off x="6096000" y="105674"/>
            <a:ext cx="1645575" cy="113768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8CBF06F7-E238-C163-F75B-525BD2203431}"/>
              </a:ext>
            </a:extLst>
          </p:cNvPr>
          <p:cNvSpPr txBox="1">
            <a:spLocks/>
          </p:cNvSpPr>
          <p:nvPr/>
        </p:nvSpPr>
        <p:spPr>
          <a:xfrm>
            <a:off x="2185914" y="3558844"/>
            <a:ext cx="3299093" cy="113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Association of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Suffolk Community College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Counseling Benefit</a:t>
            </a:r>
          </a:p>
        </p:txBody>
      </p:sp>
    </p:spTree>
    <p:extLst>
      <p:ext uri="{BB962C8B-B14F-4D97-AF65-F5344CB8AC3E}">
        <p14:creationId xmlns:p14="http://schemas.microsoft.com/office/powerpoint/2010/main" val="127563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1885D-90FA-A224-4E38-0AD07D73D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6" y="136525"/>
            <a:ext cx="6737350" cy="5461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/>
              <a:t>Pension Example: Single vs. Joint vs. Pop-Up</a:t>
            </a:r>
          </a:p>
        </p:txBody>
      </p:sp>
      <p:sp>
        <p:nvSpPr>
          <p:cNvPr id="41030" name="Content Placeholder 11">
            <a:extLst>
              <a:ext uri="{FF2B5EF4-FFF2-40B4-BE49-F238E27FC236}">
                <a16:creationId xmlns:a16="http://schemas.microsoft.com/office/drawing/2014/main" id="{44E6B30D-D72D-91AE-70E0-F8B7FA8B2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237" y="1019493"/>
            <a:ext cx="9729787" cy="63101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Hypothetical 62-year-old Tier 4 Employee: 30 YOS, $100,000 FAS / Spouse is 57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5B1A96-1140-1028-9164-F1D61E026BB1}"/>
              </a:ext>
            </a:extLst>
          </p:cNvPr>
          <p:cNvSpPr/>
          <p:nvPr/>
        </p:nvSpPr>
        <p:spPr>
          <a:xfrm>
            <a:off x="7024688" y="0"/>
            <a:ext cx="5167312" cy="844550"/>
          </a:xfrm>
          <a:prstGeom prst="rect">
            <a:avLst/>
          </a:prstGeom>
          <a:solidFill>
            <a:srgbClr val="8A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32" name="Content Placeholder 2">
            <a:extLst>
              <a:ext uri="{FF2B5EF4-FFF2-40B4-BE49-F238E27FC236}">
                <a16:creationId xmlns:a16="http://schemas.microsoft.com/office/drawing/2014/main" id="{962E6C19-8729-81FF-A955-68AACB882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668" y="220663"/>
            <a:ext cx="215741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Retirement</a:t>
            </a:r>
            <a:endParaRPr lang="en-US" altLang="en-US" sz="20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3" name="Graphic 12">
            <a:extLst>
              <a:ext uri="{FF2B5EF4-FFF2-40B4-BE49-F238E27FC236}">
                <a16:creationId xmlns:a16="http://schemas.microsoft.com/office/drawing/2014/main" id="{FD1E44DE-4E39-6D72-4698-1B021006F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171450"/>
            <a:ext cx="4778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0772E5-6912-3758-50BF-FEAEF864C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1888882"/>
            <a:ext cx="10137168" cy="39656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FCC0-9116-4147-8EA8-4D2C6DDC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39" y="136525"/>
            <a:ext cx="7171239" cy="546638"/>
          </a:xfrm>
        </p:spPr>
        <p:txBody>
          <a:bodyPr>
            <a:normAutofit/>
          </a:bodyPr>
          <a:lstStyle/>
          <a:p>
            <a:r>
              <a:rPr lang="en-US" sz="2800" dirty="0"/>
              <a:t>Factors to Consider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CEC601-59CC-A349-9EE3-721FE871304E}"/>
              </a:ext>
            </a:extLst>
          </p:cNvPr>
          <p:cNvSpPr/>
          <p:nvPr/>
        </p:nvSpPr>
        <p:spPr>
          <a:xfrm>
            <a:off x="7024810" y="0"/>
            <a:ext cx="5167190" cy="843944"/>
          </a:xfrm>
          <a:prstGeom prst="rect">
            <a:avLst/>
          </a:prstGeom>
          <a:solidFill>
            <a:srgbClr val="8A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2BCC2D-343D-464A-B373-CC1BECC2E15D}"/>
              </a:ext>
            </a:extLst>
          </p:cNvPr>
          <p:cNvSpPr txBox="1">
            <a:spLocks/>
          </p:cNvSpPr>
          <p:nvPr/>
        </p:nvSpPr>
        <p:spPr>
          <a:xfrm>
            <a:off x="8902254" y="209442"/>
            <a:ext cx="2156132" cy="391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NYS Pension</a:t>
            </a:r>
            <a:endParaRPr lang="en-US" sz="20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C6EAF3F-7AAA-2C44-8C0E-8D9E6E4801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35962" y="1100327"/>
            <a:ext cx="4988757" cy="49194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71FFCD-C82F-C940-A597-D5F87C6B5D1B}"/>
              </a:ext>
            </a:extLst>
          </p:cNvPr>
          <p:cNvSpPr txBox="1"/>
          <p:nvPr/>
        </p:nvSpPr>
        <p:spPr>
          <a:xfrm>
            <a:off x="182691" y="1167371"/>
            <a:ext cx="6630859" cy="4432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06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 is irrevocable!</a:t>
            </a:r>
          </a:p>
          <a:p>
            <a:pPr marL="285750" indent="-285750">
              <a:lnSpc>
                <a:spcPts val="306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Assume a worst-case scenario.</a:t>
            </a:r>
          </a:p>
          <a:p>
            <a:pPr marL="285750" indent="-285750">
              <a:lnSpc>
                <a:spcPts val="306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spouse/beneficiary have a pension?</a:t>
            </a:r>
          </a:p>
          <a:p>
            <a:pPr marL="285750" indent="-285750">
              <a:lnSpc>
                <a:spcPts val="306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other assets would be available?</a:t>
            </a:r>
          </a:p>
          <a:p>
            <a:pPr marL="285750" indent="-285750">
              <a:lnSpc>
                <a:spcPts val="306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 “Single” and protect beneficiary with life insurance?</a:t>
            </a:r>
          </a:p>
          <a:p>
            <a:pPr>
              <a:lnSpc>
                <a:spcPts val="3060"/>
              </a:lnSpc>
            </a:pP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60"/>
              </a:lnSpc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ts val="306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 to retirement, meet with TRS Pension counselor and obtain your personal projections.  </a:t>
            </a:r>
          </a:p>
          <a:p>
            <a:pPr>
              <a:lnSpc>
                <a:spcPts val="3060"/>
              </a:lnSpc>
            </a:pPr>
            <a:endParaRPr lang="en-US" sz="2200" dirty="0">
              <a:solidFill>
                <a:srgbClr val="1629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06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629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B35BEEF-43A4-D44A-BDC1-5208D0607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50678" y="171379"/>
            <a:ext cx="476929" cy="47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23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E96D1226-945F-33EA-564B-9D671861A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36525"/>
            <a:ext cx="7170737" cy="546100"/>
          </a:xfrm>
        </p:spPr>
        <p:txBody>
          <a:bodyPr/>
          <a:lstStyle/>
          <a:p>
            <a:r>
              <a:rPr lang="en-US" altLang="en-US" sz="2800" dirty="0">
                <a:latin typeface="Times" panose="02020603050405020304" pitchFamily="18" charset="0"/>
              </a:rPr>
              <a:t>Whatever the Choice–Good News!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BB81FB-6EE6-AB19-F339-D03DAF99574D}"/>
              </a:ext>
            </a:extLst>
          </p:cNvPr>
          <p:cNvSpPr/>
          <p:nvPr/>
        </p:nvSpPr>
        <p:spPr>
          <a:xfrm>
            <a:off x="7024688" y="0"/>
            <a:ext cx="5167312" cy="844550"/>
          </a:xfrm>
          <a:prstGeom prst="rect">
            <a:avLst/>
          </a:prstGeom>
          <a:solidFill>
            <a:srgbClr val="8A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68" name="Content Placeholder 2">
            <a:extLst>
              <a:ext uri="{FF2B5EF4-FFF2-40B4-BE49-F238E27FC236}">
                <a16:creationId xmlns:a16="http://schemas.microsoft.com/office/drawing/2014/main" id="{E361268C-3167-73B4-F40B-8E0010DBE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538" y="258763"/>
            <a:ext cx="215741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NYS Pension</a:t>
            </a:r>
            <a:endParaRPr lang="en-US" altLang="en-US" sz="20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3F5AF8-A140-4049-FD73-BFD981C65ECE}"/>
              </a:ext>
            </a:extLst>
          </p:cNvPr>
          <p:cNvSpPr txBox="1"/>
          <p:nvPr/>
        </p:nvSpPr>
        <p:spPr>
          <a:xfrm>
            <a:off x="168275" y="1057275"/>
            <a:ext cx="9804400" cy="3233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60"/>
              </a:lnSpc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Pension often replaces a meaningful percentage of a retiree’s final-year pay.</a:t>
            </a:r>
          </a:p>
          <a:p>
            <a:pPr>
              <a:lnSpc>
                <a:spcPts val="3060"/>
              </a:lnSpc>
              <a:defRPr/>
            </a:pP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60"/>
              </a:lnSpc>
              <a:defRPr/>
            </a:pPr>
            <a:r>
              <a:rPr lang="en-US" sz="2000" u="sng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lnSpc>
                <a:spcPts val="306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Single, Tier 4 Member</a:t>
            </a:r>
          </a:p>
          <a:p>
            <a:pPr marL="342900" indent="-342900">
              <a:lnSpc>
                <a:spcPts val="306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Defers 10% to Retirement Plan</a:t>
            </a:r>
          </a:p>
          <a:p>
            <a:pPr marL="342900" indent="-342900">
              <a:lnSpc>
                <a:spcPts val="306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$100K FAS, 30 YOS</a:t>
            </a:r>
          </a:p>
          <a:p>
            <a:pPr marL="342900" indent="-342900">
              <a:lnSpc>
                <a:spcPts val="306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Elects “Single” Payout:</a:t>
            </a:r>
          </a:p>
          <a:p>
            <a:pPr>
              <a:lnSpc>
                <a:spcPts val="3060"/>
              </a:lnSpc>
              <a:defRPr/>
            </a:pPr>
            <a: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(2% x 30 x $100K = $60K)</a:t>
            </a:r>
          </a:p>
        </p:txBody>
      </p:sp>
      <p:pic>
        <p:nvPicPr>
          <p:cNvPr id="36870" name="Graphic 8">
            <a:extLst>
              <a:ext uri="{FF2B5EF4-FFF2-40B4-BE49-F238E27FC236}">
                <a16:creationId xmlns:a16="http://schemas.microsoft.com/office/drawing/2014/main" id="{C4C7F81D-F999-298E-252E-A6D05FE46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171450"/>
            <a:ext cx="4778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2">
            <a:extLst>
              <a:ext uri="{FF2B5EF4-FFF2-40B4-BE49-F238E27FC236}">
                <a16:creationId xmlns:a16="http://schemas.microsoft.com/office/drawing/2014/main" id="{C2812968-358F-AACF-1422-874D6F853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838325"/>
            <a:ext cx="68151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FCC0-9116-4147-8EA8-4D2C6DDC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39" y="136525"/>
            <a:ext cx="6643325" cy="546638"/>
          </a:xfrm>
        </p:spPr>
        <p:txBody>
          <a:bodyPr>
            <a:normAutofit/>
          </a:bodyPr>
          <a:lstStyle/>
          <a:p>
            <a:r>
              <a:rPr lang="en-US" sz="2800" dirty="0"/>
              <a:t>Pension - ORP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CEC601-59CC-A349-9EE3-721FE871304E}"/>
              </a:ext>
            </a:extLst>
          </p:cNvPr>
          <p:cNvSpPr/>
          <p:nvPr/>
        </p:nvSpPr>
        <p:spPr>
          <a:xfrm>
            <a:off x="7024810" y="0"/>
            <a:ext cx="5167190" cy="843944"/>
          </a:xfrm>
          <a:prstGeom prst="rect">
            <a:avLst/>
          </a:prstGeom>
          <a:solidFill>
            <a:srgbClr val="8A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C6EAF3F-7AAA-2C44-8C0E-8D9E6E4801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35962" y="1100327"/>
            <a:ext cx="4988757" cy="4919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71FFCD-C82F-C940-A597-D5F87C6B5D1B}"/>
              </a:ext>
            </a:extLst>
          </p:cNvPr>
          <p:cNvSpPr txBox="1"/>
          <p:nvPr/>
        </p:nvSpPr>
        <p:spPr>
          <a:xfrm>
            <a:off x="276045" y="948690"/>
            <a:ext cx="674876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Optional Retirement Plan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 chooses ORP or TRS at onset of employment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Defined Contribution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 are made by employee (based on Tier)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 are also made by employer (same as TRS)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Invested by participant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to market fluctuations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 value available at retirement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Strategies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Annuitize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 Only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Rollover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Factors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TIAA Traditional Account</a:t>
            </a:r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C89667-9F5F-4292-8C26-5CBFD336AC90}"/>
              </a:ext>
            </a:extLst>
          </p:cNvPr>
          <p:cNvSpPr txBox="1">
            <a:spLocks/>
          </p:cNvSpPr>
          <p:nvPr/>
        </p:nvSpPr>
        <p:spPr>
          <a:xfrm>
            <a:off x="7926894" y="258210"/>
            <a:ext cx="2156132" cy="391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Retirement 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pic>
        <p:nvPicPr>
          <p:cNvPr id="11" name="Graphic 116">
            <a:extLst>
              <a:ext uri="{FF2B5EF4-FFF2-40B4-BE49-F238E27FC236}">
                <a16:creationId xmlns:a16="http://schemas.microsoft.com/office/drawing/2014/main" id="{8BF0470A-C1D2-452E-9F71-D9A43DEB1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294" y="111663"/>
            <a:ext cx="60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593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FCC0-9116-4147-8EA8-4D2C6DDC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39" y="136525"/>
            <a:ext cx="6643325" cy="546638"/>
          </a:xfrm>
        </p:spPr>
        <p:txBody>
          <a:bodyPr>
            <a:normAutofit/>
          </a:bodyPr>
          <a:lstStyle/>
          <a:p>
            <a:r>
              <a:rPr lang="en-US" sz="2800" dirty="0"/>
              <a:t>Social Security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CEC601-59CC-A349-9EE3-721FE871304E}"/>
              </a:ext>
            </a:extLst>
          </p:cNvPr>
          <p:cNvSpPr/>
          <p:nvPr/>
        </p:nvSpPr>
        <p:spPr>
          <a:xfrm>
            <a:off x="7024810" y="0"/>
            <a:ext cx="5167190" cy="843944"/>
          </a:xfrm>
          <a:prstGeom prst="rect">
            <a:avLst/>
          </a:prstGeom>
          <a:solidFill>
            <a:srgbClr val="393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2BCC2D-343D-464A-B373-CC1BECC2E15D}"/>
              </a:ext>
            </a:extLst>
          </p:cNvPr>
          <p:cNvSpPr txBox="1">
            <a:spLocks/>
          </p:cNvSpPr>
          <p:nvPr/>
        </p:nvSpPr>
        <p:spPr>
          <a:xfrm>
            <a:off x="7948305" y="258210"/>
            <a:ext cx="2156132" cy="391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Social Security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03B0403-BF64-4A48-9686-A909C4063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5654" y="155826"/>
            <a:ext cx="444532" cy="50803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A399156-6F97-524D-83EF-9D1E2CC7BCFD}"/>
              </a:ext>
            </a:extLst>
          </p:cNvPr>
          <p:cNvGrpSpPr/>
          <p:nvPr/>
        </p:nvGrpSpPr>
        <p:grpSpPr>
          <a:xfrm>
            <a:off x="3484626" y="3510557"/>
            <a:ext cx="4812696" cy="1715270"/>
            <a:chOff x="3501101" y="2755307"/>
            <a:chExt cx="4812696" cy="171527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612D93C-2C79-224A-A45B-DA34335047DC}"/>
                </a:ext>
              </a:extLst>
            </p:cNvPr>
            <p:cNvSpPr/>
            <p:nvPr/>
          </p:nvSpPr>
          <p:spPr>
            <a:xfrm>
              <a:off x="3501101" y="2755307"/>
              <a:ext cx="1715270" cy="171527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6A5BFA0-E770-1140-A615-9336ABCBBB02}"/>
                </a:ext>
              </a:extLst>
            </p:cNvPr>
            <p:cNvSpPr txBox="1"/>
            <p:nvPr/>
          </p:nvSpPr>
          <p:spPr>
            <a:xfrm>
              <a:off x="3712356" y="3135888"/>
              <a:ext cx="12927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Earliest</a:t>
              </a:r>
              <a:b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Age 62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B4352D5-D87B-914F-B6E8-700EDA8DA155}"/>
                </a:ext>
              </a:extLst>
            </p:cNvPr>
            <p:cNvSpPr/>
            <p:nvPr/>
          </p:nvSpPr>
          <p:spPr>
            <a:xfrm>
              <a:off x="6598527" y="2755307"/>
              <a:ext cx="1715270" cy="171527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E3150D-D957-FC44-8C7D-2C1FBA2FEA2C}"/>
                </a:ext>
              </a:extLst>
            </p:cNvPr>
            <p:cNvSpPr txBox="1"/>
            <p:nvPr/>
          </p:nvSpPr>
          <p:spPr>
            <a:xfrm>
              <a:off x="6843480" y="3135888"/>
              <a:ext cx="12927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Latest</a:t>
              </a:r>
              <a:b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Age 70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D773970-169A-6B44-88E6-E72F273BBD9D}"/>
              </a:ext>
            </a:extLst>
          </p:cNvPr>
          <p:cNvSpPr txBox="1"/>
          <p:nvPr/>
        </p:nvSpPr>
        <p:spPr>
          <a:xfrm>
            <a:off x="4350498" y="1598578"/>
            <a:ext cx="308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to Draw</a:t>
            </a:r>
            <a:r>
              <a:rPr lang="en-US" sz="3600" dirty="0"/>
              <a:t>?</a:t>
            </a:r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E51B925D-0A8D-E742-9934-AC1EB6BDE98F}"/>
              </a:ext>
            </a:extLst>
          </p:cNvPr>
          <p:cNvCxnSpPr/>
          <p:nvPr/>
        </p:nvCxnSpPr>
        <p:spPr>
          <a:xfrm rot="5400000">
            <a:off x="4342260" y="2237400"/>
            <a:ext cx="1178011" cy="1178011"/>
          </a:xfrm>
          <a:prstGeom prst="curvedConnector3">
            <a:avLst/>
          </a:prstGeom>
          <a:ln w="3492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BBFB6AA0-5712-5F4F-8554-BFCD6B9DD776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07643" y="2288727"/>
            <a:ext cx="1178011" cy="1178011"/>
          </a:xfrm>
          <a:prstGeom prst="curvedConnector3">
            <a:avLst/>
          </a:prstGeom>
          <a:ln w="3492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8E912ED-04EA-4711-9450-6065812728A7}"/>
              </a:ext>
            </a:extLst>
          </p:cNvPr>
          <p:cNvSpPr/>
          <p:nvPr/>
        </p:nvSpPr>
        <p:spPr>
          <a:xfrm>
            <a:off x="7035316" y="10506"/>
            <a:ext cx="5167190" cy="8439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C8E5D50-1AA5-49BE-B083-DDBEE6004BCC}"/>
              </a:ext>
            </a:extLst>
          </p:cNvPr>
          <p:cNvSpPr txBox="1">
            <a:spLocks/>
          </p:cNvSpPr>
          <p:nvPr/>
        </p:nvSpPr>
        <p:spPr>
          <a:xfrm>
            <a:off x="8746881" y="251480"/>
            <a:ext cx="2156132" cy="391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Security</a:t>
            </a:r>
            <a:endParaRPr lang="en-US" sz="20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F8B190E-9C21-3429-51E8-8746E4872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8054" y="197864"/>
            <a:ext cx="444532" cy="50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08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16405678-EF0D-C1A6-4CA4-C430AF2C1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136525"/>
            <a:ext cx="6643687" cy="546100"/>
          </a:xfrm>
        </p:spPr>
        <p:txBody>
          <a:bodyPr/>
          <a:lstStyle/>
          <a:p>
            <a:r>
              <a:rPr lang="en-US" altLang="en-US" sz="2800">
                <a:latin typeface="Times" panose="02020603050405020304" pitchFamily="18" charset="0"/>
              </a:rPr>
              <a:t>Social Security Payout Schedule</a:t>
            </a:r>
          </a:p>
        </p:txBody>
      </p:sp>
      <p:graphicFrame>
        <p:nvGraphicFramePr>
          <p:cNvPr id="40965" name="Chart 2">
            <a:extLst>
              <a:ext uri="{FF2B5EF4-FFF2-40B4-BE49-F238E27FC236}">
                <a16:creationId xmlns:a16="http://schemas.microsoft.com/office/drawing/2014/main" id="{D73F2748-88E2-0939-4E69-AAE4AD9E04C2}"/>
              </a:ext>
            </a:extLst>
          </p:cNvPr>
          <p:cNvGraphicFramePr>
            <a:graphicFrameLocks/>
          </p:cNvGraphicFramePr>
          <p:nvPr/>
        </p:nvGraphicFramePr>
        <p:xfrm>
          <a:off x="1104900" y="917575"/>
          <a:ext cx="9398000" cy="474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3" imgW="9400847" imgH="4755292" progId="Excel.Chart.8">
                  <p:embed/>
                </p:oleObj>
              </mc:Choice>
              <mc:Fallback>
                <p:oleObj name="Chart" r:id="rId3" imgW="9400847" imgH="4755292" progId="Excel.Chart.8">
                  <p:embed/>
                  <p:pic>
                    <p:nvPicPr>
                      <p:cNvPr id="40965" name="Chart 2">
                        <a:extLst>
                          <a:ext uri="{FF2B5EF4-FFF2-40B4-BE49-F238E27FC236}">
                            <a16:creationId xmlns:a16="http://schemas.microsoft.com/office/drawing/2014/main" id="{D73F2748-88E2-0939-4E69-AAE4AD9E04C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917575"/>
                        <a:ext cx="9398000" cy="474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51">
            <a:extLst>
              <a:ext uri="{FF2B5EF4-FFF2-40B4-BE49-F238E27FC236}">
                <a16:creationId xmlns:a16="http://schemas.microsoft.com/office/drawing/2014/main" id="{2C39B592-CF15-0E90-665A-24881CB2F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313" y="5637213"/>
            <a:ext cx="8239125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>
            <a:spAutoFit/>
          </a:bodyPr>
          <a:lstStyle>
            <a:lvl1pPr marL="103188" indent="-10318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Source: Social Security Administration (www.ssa.gov).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Chart assumes full retirement age of 67</a:t>
            </a:r>
            <a:r>
              <a:rPr lang="en-US" altLang="en-US" sz="1000" dirty="0">
                <a:solidFill>
                  <a:schemeClr val="tx2"/>
                </a:solidFill>
                <a:latin typeface="+mn-lt"/>
                <a:ea typeface="MS PGothic" panose="020B0600070205080204" pitchFamily="34" charset="-128"/>
              </a:rPr>
              <a:t>.   </a:t>
            </a:r>
            <a:r>
              <a:rPr lang="en-US" altLang="en-US" sz="16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Percentages at 65 &amp; 66 rounded for simplicity.  </a:t>
            </a:r>
            <a:endParaRPr lang="en-US" altLang="en-US" sz="1000" dirty="0">
              <a:solidFill>
                <a:schemeClr val="tx2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9F5C45-BBD4-7783-4DBA-BBE2445BA833}"/>
              </a:ext>
            </a:extLst>
          </p:cNvPr>
          <p:cNvSpPr/>
          <p:nvPr/>
        </p:nvSpPr>
        <p:spPr>
          <a:xfrm>
            <a:off x="7035316" y="10506"/>
            <a:ext cx="5167190" cy="8439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D386B-7079-84EB-88C2-87235C43107C}"/>
              </a:ext>
            </a:extLst>
          </p:cNvPr>
          <p:cNvSpPr txBox="1">
            <a:spLocks/>
          </p:cNvSpPr>
          <p:nvPr/>
        </p:nvSpPr>
        <p:spPr>
          <a:xfrm>
            <a:off x="8746881" y="251480"/>
            <a:ext cx="2156132" cy="391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Security</a:t>
            </a:r>
            <a:endParaRPr lang="en-US" sz="20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715CC58-67A9-2CC1-7DF2-0409E08460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38054" y="197864"/>
            <a:ext cx="444532" cy="5080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B1412A3-1CD3-E64E-AFA4-3573C47343E2}"/>
              </a:ext>
            </a:extLst>
          </p:cNvPr>
          <p:cNvSpPr/>
          <p:nvPr/>
        </p:nvSpPr>
        <p:spPr>
          <a:xfrm>
            <a:off x="5659120" y="5720080"/>
            <a:ext cx="711200" cy="351007"/>
          </a:xfrm>
          <a:prstGeom prst="rect">
            <a:avLst/>
          </a:prstGeom>
          <a:solidFill>
            <a:schemeClr val="bg2">
              <a:alpha val="592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AFCC0-9116-4147-8EA8-4D2C6DDC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39" y="136525"/>
            <a:ext cx="6643325" cy="546638"/>
          </a:xfrm>
        </p:spPr>
        <p:txBody>
          <a:bodyPr>
            <a:normAutofit/>
          </a:bodyPr>
          <a:lstStyle/>
          <a:p>
            <a:r>
              <a:rPr lang="en-US" sz="2800" dirty="0"/>
              <a:t>If “Break-Even” is a Consideration…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CEC601-59CC-A349-9EE3-721FE871304E}"/>
              </a:ext>
            </a:extLst>
          </p:cNvPr>
          <p:cNvSpPr/>
          <p:nvPr/>
        </p:nvSpPr>
        <p:spPr>
          <a:xfrm>
            <a:off x="7024810" y="0"/>
            <a:ext cx="5167190" cy="8439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2BCC2D-343D-464A-B373-CC1BECC2E15D}"/>
              </a:ext>
            </a:extLst>
          </p:cNvPr>
          <p:cNvSpPr txBox="1">
            <a:spLocks/>
          </p:cNvSpPr>
          <p:nvPr/>
        </p:nvSpPr>
        <p:spPr>
          <a:xfrm>
            <a:off x="8594481" y="209442"/>
            <a:ext cx="2156132" cy="391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Security</a:t>
            </a:r>
            <a:endParaRPr lang="en-US" sz="20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03B0403-BF64-4A48-9686-A909C4063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5654" y="155826"/>
            <a:ext cx="444532" cy="508036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021C870-7E11-C348-9190-71944626C3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76754"/>
              </p:ext>
            </p:extLst>
          </p:nvPr>
        </p:nvGraphicFramePr>
        <p:xfrm>
          <a:off x="1647739" y="999770"/>
          <a:ext cx="8756650" cy="5071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Down Arrow 14">
            <a:extLst>
              <a:ext uri="{FF2B5EF4-FFF2-40B4-BE49-F238E27FC236}">
                <a16:creationId xmlns:a16="http://schemas.microsoft.com/office/drawing/2014/main" id="{21123E3B-C9CC-0646-BCC3-1D514B7400C5}"/>
              </a:ext>
            </a:extLst>
          </p:cNvPr>
          <p:cNvSpPr/>
          <p:nvPr/>
        </p:nvSpPr>
        <p:spPr>
          <a:xfrm>
            <a:off x="5123186" y="3290380"/>
            <a:ext cx="998538" cy="862012"/>
          </a:xfrm>
          <a:prstGeom prst="downArrow">
            <a:avLst/>
          </a:prstGeom>
          <a:solidFill>
            <a:srgbClr val="0066FF"/>
          </a:solidFill>
          <a:ln w="9525" cap="flat" cmpd="sng" algn="ctr">
            <a:noFill/>
            <a:prstDash val="solid"/>
          </a:ln>
          <a:effectLst/>
        </p:spPr>
        <p:txBody>
          <a:bodyPr lIns="72000" tIns="36000" rIns="72000" bIns="36000" anchor="ctr" anchorCtr="1"/>
          <a:lstStyle/>
          <a:p>
            <a:pPr algn="ctr">
              <a:defRPr/>
            </a:pPr>
            <a:r>
              <a:rPr lang="en-US" sz="1200" b="1" kern="0" dirty="0">
                <a:solidFill>
                  <a:schemeClr val="bg1"/>
                </a:solidFill>
              </a:rPr>
              <a:t>Age 78.7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68D18A92-968B-DB43-87FC-52E5DB6274FE}"/>
              </a:ext>
            </a:extLst>
          </p:cNvPr>
          <p:cNvSpPr/>
          <p:nvPr/>
        </p:nvSpPr>
        <p:spPr>
          <a:xfrm>
            <a:off x="6031490" y="2790508"/>
            <a:ext cx="998538" cy="862012"/>
          </a:xfrm>
          <a:prstGeom prst="downArrow">
            <a:avLst/>
          </a:prstGeom>
          <a:solidFill>
            <a:srgbClr val="800000"/>
          </a:solidFill>
          <a:ln w="9525" cap="flat" cmpd="sng" algn="ctr">
            <a:noFill/>
            <a:prstDash val="solid"/>
          </a:ln>
          <a:effectLst/>
        </p:spPr>
        <p:txBody>
          <a:bodyPr lIns="72000" tIns="36000" rIns="72000" bIns="36000" anchor="ctr" anchorCtr="1"/>
          <a:lstStyle/>
          <a:p>
            <a:pPr algn="ctr">
              <a:defRPr/>
            </a:pPr>
            <a:r>
              <a:rPr lang="en-US" sz="1200" b="1" kern="0" dirty="0">
                <a:solidFill>
                  <a:schemeClr val="bg1"/>
                </a:solidFill>
              </a:rPr>
              <a:t>Age 82.8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EEECB5-BE64-5848-9C36-D218DA2BAE30}"/>
              </a:ext>
            </a:extLst>
          </p:cNvPr>
          <p:cNvSpPr/>
          <p:nvPr/>
        </p:nvSpPr>
        <p:spPr>
          <a:xfrm>
            <a:off x="1834838" y="1876364"/>
            <a:ext cx="2636838" cy="1384995"/>
          </a:xfrm>
          <a:prstGeom prst="rect">
            <a:avLst/>
          </a:prstGeom>
          <a:solidFill>
            <a:schemeClr val="bg2">
              <a:alpha val="592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EDAE9B01-1B1E-B147-A9E2-92708732F30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34838" y="2025463"/>
            <a:ext cx="10096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2"/>
              </a:buClr>
              <a:buSzTx/>
              <a:buFontTx/>
              <a:buNone/>
            </a:pPr>
            <a:r>
              <a:rPr lang="en-US" altLang="en-US" sz="1800" b="1" dirty="0">
                <a:solidFill>
                  <a:srgbClr val="009900"/>
                </a:solidFill>
                <a:latin typeface="+mn-lt"/>
                <a:cs typeface="Times New Roman" panose="02020603050405020304" pitchFamily="18" charset="0"/>
              </a:rPr>
              <a:t>62</a:t>
            </a:r>
          </a:p>
          <a:p>
            <a:pPr algn="ctr">
              <a:spcBef>
                <a:spcPct val="0"/>
              </a:spcBef>
              <a:buClr>
                <a:schemeClr val="tx2"/>
              </a:buClr>
              <a:buSzTx/>
              <a:buFontTx/>
              <a:buNone/>
            </a:pPr>
            <a:endParaRPr lang="en-US" altLang="en-US" sz="1800" b="1" dirty="0">
              <a:solidFill>
                <a:srgbClr val="009900"/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>
                <a:schemeClr val="tx2"/>
              </a:buClr>
              <a:buSzTx/>
              <a:buFontTx/>
              <a:buNone/>
            </a:pPr>
            <a:r>
              <a:rPr lang="en-US" altLang="en-US" sz="1800" b="1" dirty="0">
                <a:solidFill>
                  <a:srgbClr val="009900"/>
                </a:solidFill>
                <a:latin typeface="+mn-lt"/>
                <a:cs typeface="Times New Roman" panose="02020603050405020304" pitchFamily="18" charset="0"/>
              </a:rPr>
              <a:t> 70%</a:t>
            </a:r>
          </a:p>
          <a:p>
            <a:pPr algn="ctr">
              <a:spcBef>
                <a:spcPct val="0"/>
              </a:spcBef>
              <a:buClr>
                <a:schemeClr val="tx2"/>
              </a:buClr>
              <a:buSzTx/>
              <a:buFontTx/>
              <a:buNone/>
            </a:pPr>
            <a:r>
              <a:rPr lang="en-US" altLang="en-US" sz="1800" b="1" dirty="0">
                <a:solidFill>
                  <a:srgbClr val="009900"/>
                </a:solidFill>
                <a:latin typeface="+mn-lt"/>
                <a:cs typeface="Times New Roman" panose="02020603050405020304" pitchFamily="18" charset="0"/>
              </a:rPr>
              <a:t>of PIA</a:t>
            </a:r>
          </a:p>
          <a:p>
            <a:pPr>
              <a:spcBef>
                <a:spcPct val="0"/>
              </a:spcBef>
              <a:buClr>
                <a:schemeClr val="tx2"/>
              </a:buClr>
              <a:buSzTx/>
              <a:buFontTx/>
              <a:buNone/>
            </a:pPr>
            <a:endParaRPr lang="en-US" altLang="en-US" sz="1800" b="1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ACF7F4-C1E1-EE4F-A4AE-59D517E69FC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677801" y="2025463"/>
            <a:ext cx="10080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2"/>
              </a:buClr>
              <a:buSzTx/>
              <a:buFontTx/>
              <a:buNone/>
            </a:pPr>
            <a:r>
              <a:rPr lang="en-US" altLang="en-US" sz="1800" b="1" dirty="0">
                <a:solidFill>
                  <a:srgbClr val="0066FF"/>
                </a:solidFill>
                <a:latin typeface="+mn-lt"/>
                <a:cs typeface="Times New Roman" panose="02020603050405020304" pitchFamily="18" charset="0"/>
              </a:rPr>
              <a:t>67</a:t>
            </a:r>
          </a:p>
          <a:p>
            <a:pPr algn="ctr">
              <a:spcBef>
                <a:spcPct val="0"/>
              </a:spcBef>
              <a:buClr>
                <a:schemeClr val="tx2"/>
              </a:buClr>
              <a:buSzTx/>
              <a:buFontTx/>
              <a:buNone/>
            </a:pPr>
            <a:endParaRPr lang="en-US" altLang="en-US" sz="1800" b="1" dirty="0">
              <a:solidFill>
                <a:srgbClr val="0066FF"/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>
                <a:schemeClr val="tx2"/>
              </a:buClr>
              <a:buSzTx/>
              <a:buFontTx/>
              <a:buNone/>
            </a:pPr>
            <a:r>
              <a:rPr lang="en-US" altLang="en-US" sz="1800" b="1" dirty="0">
                <a:solidFill>
                  <a:srgbClr val="0066FF"/>
                </a:solidFill>
                <a:latin typeface="+mn-lt"/>
                <a:cs typeface="Times New Roman" panose="02020603050405020304" pitchFamily="18" charset="0"/>
              </a:rPr>
              <a:t> 100%</a:t>
            </a:r>
          </a:p>
          <a:p>
            <a:pPr algn="ctr">
              <a:spcBef>
                <a:spcPct val="0"/>
              </a:spcBef>
              <a:buClr>
                <a:schemeClr val="tx2"/>
              </a:buClr>
              <a:buSzTx/>
              <a:buFontTx/>
              <a:buNone/>
            </a:pPr>
            <a:r>
              <a:rPr lang="en-US" altLang="en-US" sz="1800" b="1" dirty="0">
                <a:solidFill>
                  <a:srgbClr val="0066FF"/>
                </a:solidFill>
                <a:latin typeface="+mn-lt"/>
                <a:cs typeface="Times New Roman" panose="02020603050405020304" pitchFamily="18" charset="0"/>
              </a:rPr>
              <a:t>of PIA</a:t>
            </a:r>
          </a:p>
          <a:p>
            <a:pPr>
              <a:spcBef>
                <a:spcPct val="0"/>
              </a:spcBef>
              <a:buClr>
                <a:schemeClr val="tx2"/>
              </a:buClr>
              <a:buSzTx/>
              <a:buFontTx/>
              <a:buNone/>
            </a:pPr>
            <a:endParaRPr lang="en-US" altLang="en-US" sz="1800" b="1" dirty="0">
              <a:solidFill>
                <a:srgbClr val="0066FF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304F45-2CA2-5A49-9666-E12FC89CD6E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520763" y="2025463"/>
            <a:ext cx="10080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2"/>
              </a:buClr>
              <a:buSzTx/>
              <a:buFontTx/>
              <a:buNone/>
            </a:pPr>
            <a:r>
              <a:rPr lang="en-US" altLang="en-US" sz="1800" b="1" dirty="0">
                <a:solidFill>
                  <a:srgbClr val="800000"/>
                </a:solidFill>
                <a:latin typeface="+mn-lt"/>
                <a:cs typeface="Times New Roman" panose="02020603050405020304" pitchFamily="18" charset="0"/>
              </a:rPr>
              <a:t>70</a:t>
            </a:r>
          </a:p>
          <a:p>
            <a:pPr algn="ctr">
              <a:spcBef>
                <a:spcPct val="0"/>
              </a:spcBef>
              <a:buClr>
                <a:schemeClr val="tx2"/>
              </a:buClr>
              <a:buSzTx/>
              <a:buFontTx/>
              <a:buNone/>
            </a:pPr>
            <a:endParaRPr lang="en-US" altLang="en-US" sz="1800" b="1" dirty="0">
              <a:solidFill>
                <a:srgbClr val="800000"/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>
                <a:schemeClr val="tx2"/>
              </a:buClr>
              <a:buSzTx/>
              <a:buFontTx/>
              <a:buNone/>
            </a:pPr>
            <a:r>
              <a:rPr lang="en-US" altLang="en-US" sz="1800" b="1" dirty="0">
                <a:solidFill>
                  <a:srgbClr val="800000"/>
                </a:solidFill>
                <a:latin typeface="+mn-lt"/>
                <a:cs typeface="Times New Roman" panose="02020603050405020304" pitchFamily="18" charset="0"/>
              </a:rPr>
              <a:t> 124%</a:t>
            </a:r>
          </a:p>
          <a:p>
            <a:pPr algn="ctr">
              <a:spcBef>
                <a:spcPct val="0"/>
              </a:spcBef>
              <a:buClr>
                <a:schemeClr val="tx2"/>
              </a:buClr>
              <a:buSzTx/>
              <a:buFontTx/>
              <a:buNone/>
            </a:pPr>
            <a:r>
              <a:rPr lang="en-US" altLang="en-US" sz="1800" b="1" dirty="0">
                <a:solidFill>
                  <a:srgbClr val="800000"/>
                </a:solidFill>
                <a:latin typeface="+mn-lt"/>
                <a:cs typeface="Times New Roman" panose="02020603050405020304" pitchFamily="18" charset="0"/>
              </a:rPr>
              <a:t>of PIA</a:t>
            </a:r>
          </a:p>
          <a:p>
            <a:pPr>
              <a:spcBef>
                <a:spcPct val="0"/>
              </a:spcBef>
              <a:buClr>
                <a:schemeClr val="tx2"/>
              </a:buClr>
              <a:buSzTx/>
              <a:buFontTx/>
              <a:buNone/>
            </a:pPr>
            <a:endParaRPr lang="en-US" altLang="en-US" sz="1800" b="1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9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5" grpId="0" animBg="1"/>
      <p:bldP spid="16" grpId="0" animBg="1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FCC0-9116-4147-8EA8-4D2C6DDC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39" y="136525"/>
            <a:ext cx="6643325" cy="546638"/>
          </a:xfrm>
        </p:spPr>
        <p:txBody>
          <a:bodyPr>
            <a:normAutofit/>
          </a:bodyPr>
          <a:lstStyle/>
          <a:p>
            <a:r>
              <a:rPr lang="en-US" sz="2800" dirty="0"/>
              <a:t>Considerations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CEC601-59CC-A349-9EE3-721FE871304E}"/>
              </a:ext>
            </a:extLst>
          </p:cNvPr>
          <p:cNvSpPr/>
          <p:nvPr/>
        </p:nvSpPr>
        <p:spPr>
          <a:xfrm>
            <a:off x="7024810" y="0"/>
            <a:ext cx="5167190" cy="8439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2BCC2D-343D-464A-B373-CC1BECC2E15D}"/>
              </a:ext>
            </a:extLst>
          </p:cNvPr>
          <p:cNvSpPr txBox="1">
            <a:spLocks/>
          </p:cNvSpPr>
          <p:nvPr/>
        </p:nvSpPr>
        <p:spPr>
          <a:xfrm>
            <a:off x="8765169" y="258210"/>
            <a:ext cx="2156132" cy="391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Security</a:t>
            </a:r>
            <a:endParaRPr lang="en-US" sz="20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03B0403-BF64-4A48-9686-A909C4063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5654" y="155826"/>
            <a:ext cx="444532" cy="5080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ABB083-787E-7B40-AF6B-D99232B69816}"/>
              </a:ext>
            </a:extLst>
          </p:cNvPr>
          <p:cNvSpPr txBox="1"/>
          <p:nvPr/>
        </p:nvSpPr>
        <p:spPr>
          <a:xfrm>
            <a:off x="43245" y="1357217"/>
            <a:ext cx="622136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you work before FRA?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is your health?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there an expectation of longevity?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married?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your age differential?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 benefits can a spouse collect?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F9A6B-6E42-0240-90D7-5D62FA8107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35962" y="1100327"/>
            <a:ext cx="4988757" cy="491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86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FCC0-9116-4147-8EA8-4D2C6DDC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39" y="136525"/>
            <a:ext cx="6643325" cy="546638"/>
          </a:xfrm>
        </p:spPr>
        <p:txBody>
          <a:bodyPr>
            <a:normAutofit/>
          </a:bodyPr>
          <a:lstStyle/>
          <a:p>
            <a:r>
              <a:rPr lang="en-US" sz="2800" dirty="0"/>
              <a:t>IRS Tax Code Determines Type of Plan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D88B034-1D15-0746-9D62-F6DA0911B44E}"/>
              </a:ext>
            </a:extLst>
          </p:cNvPr>
          <p:cNvSpPr/>
          <p:nvPr/>
        </p:nvSpPr>
        <p:spPr>
          <a:xfrm>
            <a:off x="1371904" y="1807956"/>
            <a:ext cx="1715270" cy="1715270"/>
          </a:xfrm>
          <a:prstGeom prst="ellipse">
            <a:avLst/>
          </a:prstGeom>
          <a:solidFill>
            <a:srgbClr val="3D7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69D101-9A4F-EC4E-99B1-F98E64CC8376}"/>
              </a:ext>
            </a:extLst>
          </p:cNvPr>
          <p:cNvSpPr txBox="1"/>
          <p:nvPr/>
        </p:nvSpPr>
        <p:spPr>
          <a:xfrm>
            <a:off x="1575040" y="2403981"/>
            <a:ext cx="1292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401(k)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6F4F7A9-8F24-3B4E-AA16-75A88303A103}"/>
              </a:ext>
            </a:extLst>
          </p:cNvPr>
          <p:cNvCxnSpPr>
            <a:cxnSpLocks/>
          </p:cNvCxnSpPr>
          <p:nvPr/>
        </p:nvCxnSpPr>
        <p:spPr>
          <a:xfrm>
            <a:off x="2209845" y="3405851"/>
            <a:ext cx="0" cy="780586"/>
          </a:xfrm>
          <a:prstGeom prst="straightConnector1">
            <a:avLst/>
          </a:prstGeom>
          <a:ln w="60325">
            <a:solidFill>
              <a:srgbClr val="3D7C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5A5025E-53B4-064F-8297-234890B4CD65}"/>
              </a:ext>
            </a:extLst>
          </p:cNvPr>
          <p:cNvSpPr txBox="1"/>
          <p:nvPr/>
        </p:nvSpPr>
        <p:spPr>
          <a:xfrm>
            <a:off x="1760172" y="4325333"/>
            <a:ext cx="19619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Pfizer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Stacey Braun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74B5E78-7097-7242-AE31-140AE60EBA5D}"/>
              </a:ext>
            </a:extLst>
          </p:cNvPr>
          <p:cNvSpPr/>
          <p:nvPr/>
        </p:nvSpPr>
        <p:spPr>
          <a:xfrm>
            <a:off x="5247959" y="1807956"/>
            <a:ext cx="1715270" cy="1715270"/>
          </a:xfrm>
          <a:prstGeom prst="ellipse">
            <a:avLst/>
          </a:prstGeom>
          <a:solidFill>
            <a:srgbClr val="3D7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FC9F4D-82AF-EA43-BF48-5711B31899DE}"/>
              </a:ext>
            </a:extLst>
          </p:cNvPr>
          <p:cNvSpPr txBox="1"/>
          <p:nvPr/>
        </p:nvSpPr>
        <p:spPr>
          <a:xfrm>
            <a:off x="5474245" y="2403981"/>
            <a:ext cx="1292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403(b)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625855B-432F-394E-A788-55998B5C36D7}"/>
              </a:ext>
            </a:extLst>
          </p:cNvPr>
          <p:cNvCxnSpPr>
            <a:cxnSpLocks/>
          </p:cNvCxnSpPr>
          <p:nvPr/>
        </p:nvCxnSpPr>
        <p:spPr>
          <a:xfrm>
            <a:off x="6085900" y="3405851"/>
            <a:ext cx="0" cy="780586"/>
          </a:xfrm>
          <a:prstGeom prst="straightConnector1">
            <a:avLst/>
          </a:prstGeom>
          <a:ln w="60325">
            <a:solidFill>
              <a:srgbClr val="3D7C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5CF8236B-079D-014F-AB9C-A1BD8BD65764}"/>
              </a:ext>
            </a:extLst>
          </p:cNvPr>
          <p:cNvSpPr/>
          <p:nvPr/>
        </p:nvSpPr>
        <p:spPr>
          <a:xfrm>
            <a:off x="8990381" y="1807956"/>
            <a:ext cx="1715270" cy="1715270"/>
          </a:xfrm>
          <a:prstGeom prst="ellipse">
            <a:avLst/>
          </a:prstGeom>
          <a:solidFill>
            <a:srgbClr val="3D7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69DBFB-1BBC-2A49-BB0E-FB62F9BBD627}"/>
              </a:ext>
            </a:extLst>
          </p:cNvPr>
          <p:cNvSpPr txBox="1"/>
          <p:nvPr/>
        </p:nvSpPr>
        <p:spPr>
          <a:xfrm>
            <a:off x="9216667" y="2403981"/>
            <a:ext cx="1292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457(b)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D87A57A-7F87-B24D-9CB5-F380BA161733}"/>
              </a:ext>
            </a:extLst>
          </p:cNvPr>
          <p:cNvCxnSpPr>
            <a:cxnSpLocks/>
          </p:cNvCxnSpPr>
          <p:nvPr/>
        </p:nvCxnSpPr>
        <p:spPr>
          <a:xfrm>
            <a:off x="9828322" y="3405851"/>
            <a:ext cx="0" cy="780586"/>
          </a:xfrm>
          <a:prstGeom prst="straightConnector1">
            <a:avLst/>
          </a:prstGeom>
          <a:ln w="60325">
            <a:solidFill>
              <a:srgbClr val="3D7C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AAF07D0-18EA-B241-A3FE-CA8061AFCEA1}"/>
              </a:ext>
            </a:extLst>
          </p:cNvPr>
          <p:cNvSpPr txBox="1"/>
          <p:nvPr/>
        </p:nvSpPr>
        <p:spPr>
          <a:xfrm>
            <a:off x="5782003" y="4325333"/>
            <a:ext cx="1961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Non-Profit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Charities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621FBE-6B69-9D4A-883B-D89D764DA85E}"/>
              </a:ext>
            </a:extLst>
          </p:cNvPr>
          <p:cNvSpPr txBox="1"/>
          <p:nvPr/>
        </p:nvSpPr>
        <p:spPr>
          <a:xfrm>
            <a:off x="9528470" y="4325333"/>
            <a:ext cx="2212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D05C6DBF-FD4D-8B40-B73B-B13210B8E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4842" y="4518510"/>
            <a:ext cx="1251335" cy="888044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DE88D422-75B5-204A-B9C7-A4C70E58D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8254" y="4444440"/>
            <a:ext cx="860839" cy="962114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2C80E672-6378-4E4C-8576-D480637D9C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38037" y="4487238"/>
            <a:ext cx="919316" cy="91931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FB2EB59-F0DE-024D-A594-24FD71CAA42A}"/>
              </a:ext>
            </a:extLst>
          </p:cNvPr>
          <p:cNvSpPr/>
          <p:nvPr/>
        </p:nvSpPr>
        <p:spPr>
          <a:xfrm>
            <a:off x="7024810" y="0"/>
            <a:ext cx="5167190" cy="843944"/>
          </a:xfrm>
          <a:prstGeom prst="rect">
            <a:avLst/>
          </a:prstGeom>
          <a:solidFill>
            <a:srgbClr val="3D7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B410912-8BB9-7D49-8061-3EDCAE1D3A60}"/>
              </a:ext>
            </a:extLst>
          </p:cNvPr>
          <p:cNvSpPr txBox="1">
            <a:spLocks/>
          </p:cNvSpPr>
          <p:nvPr/>
        </p:nvSpPr>
        <p:spPr>
          <a:xfrm>
            <a:off x="8409506" y="258209"/>
            <a:ext cx="2874327" cy="4249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Retirement Accounts</a:t>
            </a:r>
            <a:endParaRPr lang="en-US" sz="20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BD39933C-FD75-B046-A0E7-F2FC52B558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46362" y="136525"/>
            <a:ext cx="501356" cy="53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33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FCC0-9116-4147-8EA8-4D2C6DDC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39" y="136525"/>
            <a:ext cx="6643325" cy="546638"/>
          </a:xfrm>
        </p:spPr>
        <p:txBody>
          <a:bodyPr>
            <a:normAutofit/>
          </a:bodyPr>
          <a:lstStyle/>
          <a:p>
            <a:r>
              <a:rPr lang="en-US" sz="2800" dirty="0"/>
              <a:t>Defined Contribution Plans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C6EAF3F-7AAA-2C44-8C0E-8D9E6E4801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35962" y="1100327"/>
            <a:ext cx="4988757" cy="49194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71FFCD-C82F-C940-A597-D5F87C6B5D1B}"/>
              </a:ext>
            </a:extLst>
          </p:cNvPr>
          <p:cNvSpPr txBox="1"/>
          <p:nvPr/>
        </p:nvSpPr>
        <p:spPr>
          <a:xfrm>
            <a:off x="356681" y="954531"/>
            <a:ext cx="64660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401(k) / 403(b) / 457(b) Plans: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 invests portion of compensation via payroll deductions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Employee-directed investments grow tax-deferred</a:t>
            </a:r>
          </a:p>
          <a:p>
            <a:endParaRPr lang="en-US" sz="2000" dirty="0">
              <a:solidFill>
                <a:srgbClr val="1629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Pre-Tax (Traditional) and Post-Tax (Roth) options</a:t>
            </a:r>
            <a:b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rgbClr val="1629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IRS increased contribution limits for 2023: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$22,500</a:t>
            </a:r>
            <a:r>
              <a:rPr lang="en-US" sz="2000" b="1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$30,000 </a:t>
            </a:r>
            <a: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anyone Age 50 or older </a:t>
            </a:r>
          </a:p>
          <a:p>
            <a:pPr lvl="1"/>
            <a:endParaRPr lang="en-US" sz="2000" dirty="0">
              <a:solidFill>
                <a:srgbClr val="1629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Congress also made 2023 changes: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 Minimum Distributions must now commence at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en-US" sz="2000" b="1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RMD Age will become 74 (2029)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RMD Age will become 75 (2033)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E906B4-BE92-E245-8298-CF792EAA1AC8}"/>
              </a:ext>
            </a:extLst>
          </p:cNvPr>
          <p:cNvSpPr/>
          <p:nvPr/>
        </p:nvSpPr>
        <p:spPr>
          <a:xfrm>
            <a:off x="7024810" y="7400"/>
            <a:ext cx="5167190" cy="843944"/>
          </a:xfrm>
          <a:prstGeom prst="rect">
            <a:avLst/>
          </a:prstGeom>
          <a:solidFill>
            <a:srgbClr val="3D7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73E5FC3-BDB1-BD42-9A2F-F6A7DEFD6E13}"/>
              </a:ext>
            </a:extLst>
          </p:cNvPr>
          <p:cNvSpPr txBox="1">
            <a:spLocks/>
          </p:cNvSpPr>
          <p:nvPr/>
        </p:nvSpPr>
        <p:spPr>
          <a:xfrm>
            <a:off x="8507042" y="206681"/>
            <a:ext cx="2874327" cy="4249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Retirement Accounts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486925A-C61A-BC4E-889E-1BAC9D7F2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77894" y="174625"/>
            <a:ext cx="501356" cy="53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64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61FA5-397A-1940-827B-5A059C55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38" y="136525"/>
            <a:ext cx="11657427" cy="568940"/>
          </a:xfrm>
        </p:spPr>
        <p:txBody>
          <a:bodyPr>
            <a:normAutofit/>
          </a:bodyPr>
          <a:lstStyle/>
          <a:p>
            <a:r>
              <a:rPr lang="en-US" sz="2800" dirty="0"/>
              <a:t>Planning for Retirement: Sub-Topics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C98F29-6B4D-3646-B232-68C7E3DC0D27}"/>
              </a:ext>
            </a:extLst>
          </p:cNvPr>
          <p:cNvSpPr/>
          <p:nvPr/>
        </p:nvSpPr>
        <p:spPr>
          <a:xfrm>
            <a:off x="2172325" y="1127386"/>
            <a:ext cx="2263264" cy="1331577"/>
          </a:xfrm>
          <a:prstGeom prst="rect">
            <a:avLst/>
          </a:prstGeom>
          <a:solidFill>
            <a:srgbClr val="3D7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54BC110-4CAE-2245-94C2-128F182B8F48}"/>
              </a:ext>
            </a:extLst>
          </p:cNvPr>
          <p:cNvSpPr txBox="1">
            <a:spLocks/>
          </p:cNvSpPr>
          <p:nvPr/>
        </p:nvSpPr>
        <p:spPr>
          <a:xfrm>
            <a:off x="2182725" y="1947397"/>
            <a:ext cx="2242622" cy="4068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Defining Retirement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28CB3DB-456B-7343-8917-9057EFD1653B}"/>
              </a:ext>
            </a:extLst>
          </p:cNvPr>
          <p:cNvSpPr/>
          <p:nvPr/>
        </p:nvSpPr>
        <p:spPr>
          <a:xfrm>
            <a:off x="4876598" y="1127386"/>
            <a:ext cx="2263265" cy="1331577"/>
          </a:xfrm>
          <a:prstGeom prst="rect">
            <a:avLst/>
          </a:prstGeom>
          <a:solidFill>
            <a:srgbClr val="18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A7792C6A-35E6-3C49-9144-0758A8EFCB7C}"/>
              </a:ext>
            </a:extLst>
          </p:cNvPr>
          <p:cNvSpPr txBox="1">
            <a:spLocks/>
          </p:cNvSpPr>
          <p:nvPr/>
        </p:nvSpPr>
        <p:spPr>
          <a:xfrm>
            <a:off x="5065667" y="1875754"/>
            <a:ext cx="1919438" cy="645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76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Will You Need?</a:t>
            </a:r>
            <a:endParaRPr lang="en-US" sz="18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856778D-6540-514F-A5D0-0DE66D529025}"/>
              </a:ext>
            </a:extLst>
          </p:cNvPr>
          <p:cNvSpPr/>
          <p:nvPr/>
        </p:nvSpPr>
        <p:spPr>
          <a:xfrm>
            <a:off x="4876597" y="2881484"/>
            <a:ext cx="2263265" cy="1331577"/>
          </a:xfrm>
          <a:prstGeom prst="rect">
            <a:avLst/>
          </a:prstGeom>
          <a:solidFill>
            <a:srgbClr val="954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72E8BD35-7F43-B94E-A4AC-64A711D55643}"/>
              </a:ext>
            </a:extLst>
          </p:cNvPr>
          <p:cNvSpPr txBox="1">
            <a:spLocks/>
          </p:cNvSpPr>
          <p:nvPr/>
        </p:nvSpPr>
        <p:spPr>
          <a:xfrm>
            <a:off x="4866197" y="3693493"/>
            <a:ext cx="2263265" cy="325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Investments</a:t>
            </a:r>
            <a:endParaRPr lang="en-US" sz="18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C79BCEC-5923-3244-885A-8B181314319B}"/>
              </a:ext>
            </a:extLst>
          </p:cNvPr>
          <p:cNvSpPr/>
          <p:nvPr/>
        </p:nvSpPr>
        <p:spPr>
          <a:xfrm>
            <a:off x="2161925" y="2915335"/>
            <a:ext cx="2263265" cy="133157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51C21633-DA65-E04C-AE84-11A44E2DF3F3}"/>
              </a:ext>
            </a:extLst>
          </p:cNvPr>
          <p:cNvSpPr txBox="1">
            <a:spLocks/>
          </p:cNvSpPr>
          <p:nvPr/>
        </p:nvSpPr>
        <p:spPr>
          <a:xfrm>
            <a:off x="2172325" y="3689529"/>
            <a:ext cx="2263265" cy="4068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Security</a:t>
            </a:r>
            <a:endParaRPr lang="en-US" sz="18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ED674C4-E5BE-CA4B-B988-B703CBEB3DED}"/>
              </a:ext>
            </a:extLst>
          </p:cNvPr>
          <p:cNvSpPr/>
          <p:nvPr/>
        </p:nvSpPr>
        <p:spPr>
          <a:xfrm>
            <a:off x="7580870" y="1127386"/>
            <a:ext cx="2263265" cy="1331577"/>
          </a:xfrm>
          <a:prstGeom prst="rect">
            <a:avLst/>
          </a:prstGeom>
          <a:solidFill>
            <a:srgbClr val="8A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DE405C20-6B8B-1C40-82FD-D8E00C4464FB}"/>
              </a:ext>
            </a:extLst>
          </p:cNvPr>
          <p:cNvSpPr txBox="1">
            <a:spLocks/>
          </p:cNvSpPr>
          <p:nvPr/>
        </p:nvSpPr>
        <p:spPr>
          <a:xfrm>
            <a:off x="7591270" y="1899172"/>
            <a:ext cx="2263265" cy="4068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Pension/ORP</a:t>
            </a:r>
            <a:endParaRPr lang="en-US" sz="18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9" name="Graphic 128">
            <a:extLst>
              <a:ext uri="{FF2B5EF4-FFF2-40B4-BE49-F238E27FC236}">
                <a16:creationId xmlns:a16="http://schemas.microsoft.com/office/drawing/2014/main" id="{D4BBBAD8-782B-DF47-B766-86DBB7F02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8191" y="1211693"/>
            <a:ext cx="559920" cy="55992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83219D0A-54FD-F241-B4C7-365A0C15CB88}"/>
              </a:ext>
            </a:extLst>
          </p:cNvPr>
          <p:cNvSpPr/>
          <p:nvPr/>
        </p:nvSpPr>
        <p:spPr>
          <a:xfrm>
            <a:off x="7580870" y="2881293"/>
            <a:ext cx="2263265" cy="1331577"/>
          </a:xfrm>
          <a:prstGeom prst="rect">
            <a:avLst/>
          </a:prstGeom>
          <a:solidFill>
            <a:srgbClr val="007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19A0C368-06F0-5441-9236-6AFE8557E41C}"/>
              </a:ext>
            </a:extLst>
          </p:cNvPr>
          <p:cNvSpPr txBox="1">
            <a:spLocks/>
          </p:cNvSpPr>
          <p:nvPr/>
        </p:nvSpPr>
        <p:spPr>
          <a:xfrm>
            <a:off x="7581028" y="3652670"/>
            <a:ext cx="2263265" cy="4068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Insurance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33DF94C-1018-F74E-B1B4-4C23532745C4}"/>
              </a:ext>
            </a:extLst>
          </p:cNvPr>
          <p:cNvSpPr/>
          <p:nvPr/>
        </p:nvSpPr>
        <p:spPr>
          <a:xfrm>
            <a:off x="2161766" y="4704704"/>
            <a:ext cx="2263265" cy="1331577"/>
          </a:xfrm>
          <a:prstGeom prst="rect">
            <a:avLst/>
          </a:prstGeom>
          <a:solidFill>
            <a:srgbClr val="571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EF7AD4B8-3785-3844-B65D-C7E11B8DA96D}"/>
              </a:ext>
            </a:extLst>
          </p:cNvPr>
          <p:cNvSpPr txBox="1">
            <a:spLocks/>
          </p:cNvSpPr>
          <p:nvPr/>
        </p:nvSpPr>
        <p:spPr>
          <a:xfrm>
            <a:off x="2161924" y="5524715"/>
            <a:ext cx="2263265" cy="4068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Taxation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E196FBE-F1A1-BD46-B4C9-30C3597DBE2A}"/>
              </a:ext>
            </a:extLst>
          </p:cNvPr>
          <p:cNvSpPr/>
          <p:nvPr/>
        </p:nvSpPr>
        <p:spPr>
          <a:xfrm>
            <a:off x="4886998" y="4704704"/>
            <a:ext cx="2263265" cy="1331577"/>
          </a:xfrm>
          <a:prstGeom prst="rect">
            <a:avLst/>
          </a:prstGeom>
          <a:solidFill>
            <a:srgbClr val="C66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45FB651-3A80-634C-BD7B-C27B2491E066}"/>
              </a:ext>
            </a:extLst>
          </p:cNvPr>
          <p:cNvSpPr txBox="1">
            <a:spLocks/>
          </p:cNvSpPr>
          <p:nvPr/>
        </p:nvSpPr>
        <p:spPr>
          <a:xfrm>
            <a:off x="4887156" y="5524715"/>
            <a:ext cx="2263265" cy="4068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Estate Planning</a:t>
            </a:r>
            <a:endParaRPr lang="en-US" sz="18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7560207-2A99-B047-98D9-F47D3D15D04E}"/>
              </a:ext>
            </a:extLst>
          </p:cNvPr>
          <p:cNvSpPr/>
          <p:nvPr/>
        </p:nvSpPr>
        <p:spPr>
          <a:xfrm>
            <a:off x="7576665" y="4704704"/>
            <a:ext cx="2263265" cy="1331577"/>
          </a:xfrm>
          <a:prstGeom prst="rect">
            <a:avLst/>
          </a:prstGeom>
          <a:solidFill>
            <a:srgbClr val="846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A411E81F-4072-984C-B033-D2F18D8EBE58}"/>
              </a:ext>
            </a:extLst>
          </p:cNvPr>
          <p:cNvSpPr txBox="1">
            <a:spLocks/>
          </p:cNvSpPr>
          <p:nvPr/>
        </p:nvSpPr>
        <p:spPr>
          <a:xfrm>
            <a:off x="7576823" y="5524715"/>
            <a:ext cx="2263265" cy="4068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Assistance</a:t>
            </a:r>
            <a:endParaRPr lang="en-US" sz="18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7" name="Graphic 126">
            <a:extLst>
              <a:ext uri="{FF2B5EF4-FFF2-40B4-BE49-F238E27FC236}">
                <a16:creationId xmlns:a16="http://schemas.microsoft.com/office/drawing/2014/main" id="{4F720148-55E3-E449-A1AA-F19371826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74851" y="4915053"/>
            <a:ext cx="513260" cy="524925"/>
          </a:xfrm>
          <a:prstGeom prst="rect">
            <a:avLst/>
          </a:prstGeom>
        </p:spPr>
      </p:pic>
      <p:pic>
        <p:nvPicPr>
          <p:cNvPr id="119" name="Graphic 118">
            <a:extLst>
              <a:ext uri="{FF2B5EF4-FFF2-40B4-BE49-F238E27FC236}">
                <a16:creationId xmlns:a16="http://schemas.microsoft.com/office/drawing/2014/main" id="{6324E28E-B59F-BF41-ADF6-D76A22CFF0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96282" y="3071265"/>
            <a:ext cx="653240" cy="524925"/>
          </a:xfrm>
          <a:prstGeom prst="rect">
            <a:avLst/>
          </a:prstGeom>
        </p:spPr>
      </p:pic>
      <p:pic>
        <p:nvPicPr>
          <p:cNvPr id="121" name="Graphic 120">
            <a:extLst>
              <a:ext uri="{FF2B5EF4-FFF2-40B4-BE49-F238E27FC236}">
                <a16:creationId xmlns:a16="http://schemas.microsoft.com/office/drawing/2014/main" id="{420753FF-782A-9D43-BB20-79DF42755F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05409" y="3071264"/>
            <a:ext cx="559920" cy="524925"/>
          </a:xfrm>
          <a:prstGeom prst="rect">
            <a:avLst/>
          </a:prstGeom>
        </p:spPr>
      </p:pic>
      <p:pic>
        <p:nvPicPr>
          <p:cNvPr id="125" name="Graphic 124">
            <a:extLst>
              <a:ext uri="{FF2B5EF4-FFF2-40B4-BE49-F238E27FC236}">
                <a16:creationId xmlns:a16="http://schemas.microsoft.com/office/drawing/2014/main" id="{EE2BE249-48FB-7445-B588-EA4A187409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72104" y="4928176"/>
            <a:ext cx="501595" cy="48993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8CF2A53-DF71-634E-90C9-7F36547028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71132" y="3088153"/>
            <a:ext cx="444532" cy="5080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5FD8CDE8-2FD6-C64D-91EB-6836628F5A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96770" y="1309029"/>
            <a:ext cx="476929" cy="476929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064BA4EE-F7C6-FA4B-89D7-08331986861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956864" y="1271944"/>
            <a:ext cx="501356" cy="535539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F3CB7CD9-EAA8-4246-9EFD-9861273BF3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071132" y="4928176"/>
            <a:ext cx="470765" cy="59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00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FCC0-9116-4147-8EA8-4D2C6DDC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39" y="136525"/>
            <a:ext cx="6643325" cy="546638"/>
          </a:xfrm>
        </p:spPr>
        <p:txBody>
          <a:bodyPr>
            <a:normAutofit/>
          </a:bodyPr>
          <a:lstStyle/>
          <a:p>
            <a:r>
              <a:rPr lang="en-US" sz="2800" dirty="0"/>
              <a:t>Asset Classes and Investment Choices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1AC3B9-711F-674C-BE21-04B235485E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87463" y="1100328"/>
            <a:ext cx="4337256" cy="42770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455E33-AE40-C246-ABEB-BFBEE809408F}"/>
              </a:ext>
            </a:extLst>
          </p:cNvPr>
          <p:cNvSpPr txBox="1"/>
          <p:nvPr/>
        </p:nvSpPr>
        <p:spPr>
          <a:xfrm>
            <a:off x="201740" y="960850"/>
            <a:ext cx="693058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Liquidity, emergency fund, short-term needs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(0-3% average Annual Return)</a:t>
            </a:r>
            <a:endParaRPr lang="en-US" sz="1200" dirty="0">
              <a:solidFill>
                <a:srgbClr val="1629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Income, safety, stability, modest growth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(2-6% average Annual Return)</a:t>
            </a:r>
            <a:endParaRPr lang="en-US" sz="1200" dirty="0">
              <a:solidFill>
                <a:srgbClr val="1629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Long-term investing, growth over time but with volatility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(8-12% average Annual Return)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629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Guidelines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risk/reward propositions of each asset class.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closer you are to needing funds, the safer those funds should be.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 discipline and diversification.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Rebalance a portfolio as necessary.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B88931-A297-A247-8D93-260F0D67EBD4}"/>
              </a:ext>
            </a:extLst>
          </p:cNvPr>
          <p:cNvSpPr/>
          <p:nvPr/>
        </p:nvSpPr>
        <p:spPr>
          <a:xfrm>
            <a:off x="7024810" y="-24384"/>
            <a:ext cx="5167190" cy="843944"/>
          </a:xfrm>
          <a:prstGeom prst="rect">
            <a:avLst/>
          </a:prstGeom>
          <a:solidFill>
            <a:srgbClr val="954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5A8FE1D-71EF-E442-BA21-BAE55ABAA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1829" y="136525"/>
            <a:ext cx="609600" cy="5715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9A64E4-DAB2-B5EE-EDA5-01D62EF2EDDE}"/>
              </a:ext>
            </a:extLst>
          </p:cNvPr>
          <p:cNvSpPr txBox="1">
            <a:spLocks/>
          </p:cNvSpPr>
          <p:nvPr/>
        </p:nvSpPr>
        <p:spPr>
          <a:xfrm>
            <a:off x="8824035" y="258210"/>
            <a:ext cx="2156132" cy="391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Investments</a:t>
            </a:r>
            <a:endParaRPr lang="en-US" sz="20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708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Graphic 9">
            <a:extLst>
              <a:ext uri="{FF2B5EF4-FFF2-40B4-BE49-F238E27FC236}">
                <a16:creationId xmlns:a16="http://schemas.microsoft.com/office/drawing/2014/main" id="{95BF49CB-B767-4322-AF2E-3B9B1873F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8" y="136525"/>
            <a:ext cx="60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itle 4">
            <a:extLst>
              <a:ext uri="{FF2B5EF4-FFF2-40B4-BE49-F238E27FC236}">
                <a16:creationId xmlns:a16="http://schemas.microsoft.com/office/drawing/2014/main" id="{732E471C-700C-4C56-B017-56DACC412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36525"/>
            <a:ext cx="9623425" cy="568325"/>
          </a:xfrm>
        </p:spPr>
        <p:txBody>
          <a:bodyPr/>
          <a:lstStyle/>
          <a:p>
            <a:r>
              <a:rPr lang="en-US" altLang="en-US" dirty="0">
                <a:latin typeface="Times" panose="02020603050405020304" pitchFamily="18" charset="0"/>
              </a:rPr>
              <a:t>SBBI: Stocks, Bonds, Bills &amp; Inflation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71C7FC-BBBA-AD41-1FD0-5C9588F6073E}"/>
              </a:ext>
            </a:extLst>
          </p:cNvPr>
          <p:cNvSpPr/>
          <p:nvPr/>
        </p:nvSpPr>
        <p:spPr>
          <a:xfrm>
            <a:off x="7024810" y="-12192"/>
            <a:ext cx="5167190" cy="843944"/>
          </a:xfrm>
          <a:prstGeom prst="rect">
            <a:avLst/>
          </a:prstGeom>
          <a:solidFill>
            <a:srgbClr val="954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6578A4-9D2C-47DA-A695-64D38C8AB420}"/>
              </a:ext>
            </a:extLst>
          </p:cNvPr>
          <p:cNvSpPr txBox="1">
            <a:spLocks/>
          </p:cNvSpPr>
          <p:nvPr/>
        </p:nvSpPr>
        <p:spPr>
          <a:xfrm>
            <a:off x="8824035" y="258210"/>
            <a:ext cx="2156132" cy="391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Investments</a:t>
            </a:r>
            <a:endParaRPr lang="en-US" sz="20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8999AD2-E1C2-5494-BA66-C8C47A54A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1829" y="136525"/>
            <a:ext cx="609600" cy="571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F495C1-BD68-8F72-81F4-27F65F2B5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479" y="1102154"/>
            <a:ext cx="10406743" cy="507841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Graphic 9">
            <a:extLst>
              <a:ext uri="{FF2B5EF4-FFF2-40B4-BE49-F238E27FC236}">
                <a16:creationId xmlns:a16="http://schemas.microsoft.com/office/drawing/2014/main" id="{A8E6C8F9-415A-4BE0-B289-5EED58A40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8" y="136525"/>
            <a:ext cx="60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F9A78CE-3959-452E-B458-0DF0C5F3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36525"/>
            <a:ext cx="6756400" cy="5492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>
                <a:latin typeface="Times"/>
                <a:cs typeface="Times"/>
              </a:rPr>
              <a:t>The Callan "Periodic Table" of Investment Returns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1D3D35-3237-83EF-8A4C-47D04C2DF834}"/>
              </a:ext>
            </a:extLst>
          </p:cNvPr>
          <p:cNvSpPr/>
          <p:nvPr/>
        </p:nvSpPr>
        <p:spPr>
          <a:xfrm>
            <a:off x="7024810" y="-24384"/>
            <a:ext cx="5167190" cy="843944"/>
          </a:xfrm>
          <a:prstGeom prst="rect">
            <a:avLst/>
          </a:prstGeom>
          <a:solidFill>
            <a:srgbClr val="954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9E19D8-4483-0741-77B2-2FD6DDB45B72}"/>
              </a:ext>
            </a:extLst>
          </p:cNvPr>
          <p:cNvSpPr txBox="1">
            <a:spLocks/>
          </p:cNvSpPr>
          <p:nvPr/>
        </p:nvSpPr>
        <p:spPr>
          <a:xfrm>
            <a:off x="8824035" y="258210"/>
            <a:ext cx="2156132" cy="391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Investments</a:t>
            </a:r>
            <a:endParaRPr lang="en-US" sz="20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A94CACD-EEC0-2514-99CB-B27F2FB13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1829" y="136525"/>
            <a:ext cx="609600" cy="571500"/>
          </a:xfrm>
          <a:prstGeom prst="rect">
            <a:avLst/>
          </a:prstGeom>
        </p:spPr>
      </p:pic>
      <p:pic>
        <p:nvPicPr>
          <p:cNvPr id="2" name="Picture 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0AE0A99-0000-625F-8CB9-67179D86E5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450188"/>
            <a:ext cx="10515599" cy="46671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47DDA8-7588-6B8C-7AA7-349538031C25}"/>
              </a:ext>
            </a:extLst>
          </p:cNvPr>
          <p:cNvSpPr txBox="1"/>
          <p:nvPr/>
        </p:nvSpPr>
        <p:spPr>
          <a:xfrm>
            <a:off x="429706" y="988562"/>
            <a:ext cx="110641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Color-Coded “League Standings Table” of how various Asset Classes have fared versus each other.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D542265F-C22B-1726-51E1-772E9C40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71450"/>
            <a:ext cx="6643688" cy="5461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dirty="0">
                <a:latin typeface="Times" panose="02020603050405020304" pitchFamily="18" charset="0"/>
                <a:cs typeface="Times" panose="02020603050405020304" pitchFamily="18" charset="0"/>
              </a:rPr>
              <a:t> A Word on Trying to Time the Market</a:t>
            </a:r>
            <a:endParaRPr lang="en-US" altLang="en-US" sz="2600" dirty="0">
              <a:latin typeface="Times" panose="02020603050405020304" pitchFamily="18" charset="0"/>
            </a:endParaRP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3FB01E1B-D8BF-D56F-FF08-6A006CE0D3C9}"/>
              </a:ext>
            </a:extLst>
          </p:cNvPr>
          <p:cNvSpPr txBox="1">
            <a:spLocks/>
          </p:cNvSpPr>
          <p:nvPr/>
        </p:nvSpPr>
        <p:spPr bwMode="auto">
          <a:xfrm>
            <a:off x="8153400" y="258763"/>
            <a:ext cx="21558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Cash Management</a:t>
            </a:r>
            <a:endParaRPr lang="en-US" altLang="en-US" sz="2000" u="sng" dirty="0">
              <a:solidFill>
                <a:schemeClr val="bg1"/>
              </a:solidFill>
            </a:endParaRPr>
          </a:p>
        </p:txBody>
      </p:sp>
      <p:sp>
        <p:nvSpPr>
          <p:cNvPr id="33796" name="TextBox 10">
            <a:extLst>
              <a:ext uri="{FF2B5EF4-FFF2-40B4-BE49-F238E27FC236}">
                <a16:creationId xmlns:a16="http://schemas.microsoft.com/office/drawing/2014/main" id="{C0415BD7-B45F-AC3C-FFF4-AE73D08F7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" y="1004888"/>
            <a:ext cx="112680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28650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0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None/>
            </a:pP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Timing error can have severe consequences.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None/>
            </a:pPr>
            <a:endParaRPr lang="en-US" alt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None/>
            </a:pP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20-Year Growth of $10,000 invested in the S&amp;P 500 (2003-2022)</a:t>
            </a:r>
          </a:p>
          <a:p>
            <a:pPr marL="457200" lvl="1" indent="0" algn="ctr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None/>
            </a:pP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(Approximately 4800 Trading Days)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4BE602-6C75-04AE-C002-346B16A53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637" y="-291"/>
            <a:ext cx="5169856" cy="8413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AF3F20-8E6C-44A2-15E2-AEE4D400C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95" y="2470149"/>
            <a:ext cx="12342900" cy="35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84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FCC0-9116-4147-8EA8-4D2C6DDC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39" y="136525"/>
            <a:ext cx="6643325" cy="546638"/>
          </a:xfrm>
        </p:spPr>
        <p:txBody>
          <a:bodyPr>
            <a:normAutofit/>
          </a:bodyPr>
          <a:lstStyle/>
          <a:p>
            <a:r>
              <a:rPr lang="en-US" sz="2800" dirty="0"/>
              <a:t>Evaluate Insurance Coverage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CEC601-59CC-A349-9EE3-721FE871304E}"/>
              </a:ext>
            </a:extLst>
          </p:cNvPr>
          <p:cNvSpPr/>
          <p:nvPr/>
        </p:nvSpPr>
        <p:spPr>
          <a:xfrm>
            <a:off x="7024810" y="0"/>
            <a:ext cx="5167190" cy="843944"/>
          </a:xfrm>
          <a:prstGeom prst="rect">
            <a:avLst/>
          </a:prstGeom>
          <a:solidFill>
            <a:srgbClr val="007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2BCC2D-343D-464A-B373-CC1BECC2E15D}"/>
              </a:ext>
            </a:extLst>
          </p:cNvPr>
          <p:cNvSpPr txBox="1">
            <a:spLocks/>
          </p:cNvSpPr>
          <p:nvPr/>
        </p:nvSpPr>
        <p:spPr>
          <a:xfrm>
            <a:off x="8958147" y="258210"/>
            <a:ext cx="2156132" cy="391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Insurance</a:t>
            </a:r>
            <a:endParaRPr lang="en-US" sz="20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D5C4C6-02CF-AD40-B0EC-A2F93E853077}"/>
              </a:ext>
            </a:extLst>
          </p:cNvPr>
          <p:cNvSpPr txBox="1"/>
          <p:nvPr/>
        </p:nvSpPr>
        <p:spPr>
          <a:xfrm>
            <a:off x="554928" y="1414573"/>
            <a:ext cx="5455347" cy="4354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60"/>
              </a:lnSpc>
            </a:pPr>
            <a:r>
              <a:rPr lang="en-US" sz="22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Evaluate/Revisit types and amounts of Insurance:</a:t>
            </a:r>
          </a:p>
          <a:p>
            <a:pPr>
              <a:lnSpc>
                <a:spcPts val="3060"/>
              </a:lnSpc>
            </a:pPr>
            <a:endParaRPr lang="en-US" sz="2200" dirty="0">
              <a:solidFill>
                <a:srgbClr val="1629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1629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Short/Long-Term Disability </a:t>
            </a:r>
          </a:p>
          <a:p>
            <a:endParaRPr lang="en-US" sz="1200" dirty="0">
              <a:solidFill>
                <a:srgbClr val="1629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Long-Term Care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1629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3060"/>
              </a:lnSpc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06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06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C6EAF3F-7AAA-2C44-8C0E-8D9E6E4801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35962" y="1100327"/>
            <a:ext cx="4988758" cy="491946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0123E10-1AB8-4346-986C-2A2B50522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1252" y="146396"/>
            <a:ext cx="7112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CEC601-59CC-A349-9EE3-721FE871304E}"/>
              </a:ext>
            </a:extLst>
          </p:cNvPr>
          <p:cNvSpPr/>
          <p:nvPr/>
        </p:nvSpPr>
        <p:spPr>
          <a:xfrm>
            <a:off x="7024810" y="0"/>
            <a:ext cx="5167190" cy="843944"/>
          </a:xfrm>
          <a:prstGeom prst="rect">
            <a:avLst/>
          </a:prstGeom>
          <a:solidFill>
            <a:srgbClr val="571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2BCC2D-343D-464A-B373-CC1BECC2E15D}"/>
              </a:ext>
            </a:extLst>
          </p:cNvPr>
          <p:cNvSpPr txBox="1">
            <a:spLocks/>
          </p:cNvSpPr>
          <p:nvPr/>
        </p:nvSpPr>
        <p:spPr>
          <a:xfrm>
            <a:off x="8801446" y="226222"/>
            <a:ext cx="2156132" cy="391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Taxation</a:t>
            </a:r>
            <a:endParaRPr lang="en-US" sz="20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4F861A-84AC-7E48-86E3-34155650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39" y="136525"/>
            <a:ext cx="6756620" cy="548748"/>
          </a:xfrm>
        </p:spPr>
        <p:txBody>
          <a:bodyPr>
            <a:normAutofit/>
          </a:bodyPr>
          <a:lstStyle/>
          <a:p>
            <a:r>
              <a:rPr lang="en-US" sz="2600" dirty="0"/>
              <a:t>Taxation of Retirement Income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AB9447B-8C22-DF41-8CB8-FCA120BC0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8490" y="112144"/>
            <a:ext cx="470765" cy="5975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3104B04-8417-C349-8A78-AE480F6E25D5}"/>
              </a:ext>
            </a:extLst>
          </p:cNvPr>
          <p:cNvSpPr txBox="1"/>
          <p:nvPr/>
        </p:nvSpPr>
        <p:spPr>
          <a:xfrm>
            <a:off x="299277" y="1432157"/>
            <a:ext cx="638955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Pension: </a:t>
            </a:r>
            <a:br>
              <a:rPr lang="en-US" sz="2000" b="1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federally taxable. No NYS tax.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629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Security:</a:t>
            </a:r>
            <a:br>
              <a:rPr lang="en-US" sz="2000" b="1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 85% federally taxable. No NYS tax.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629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Retirement Accounts:</a:t>
            </a:r>
            <a:br>
              <a:rPr lang="en-US" sz="2000" b="1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federally taxable. $20,000 annual NYS exclusion if over 59 1/2.</a:t>
            </a:r>
          </a:p>
          <a:p>
            <a:endParaRPr lang="en-US" sz="2000" dirty="0">
              <a:solidFill>
                <a:srgbClr val="1629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IRS Required Minimum Distributions (“RMDs”) 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Now commence </a:t>
            </a:r>
            <a:r>
              <a:rPr 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age 73 from all Pre-Tax accounts.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C407C6-4F7D-5D7F-D2D5-89A0056D7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618" y="1408798"/>
            <a:ext cx="3405507" cy="389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57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CEC601-59CC-A349-9EE3-721FE871304E}"/>
              </a:ext>
            </a:extLst>
          </p:cNvPr>
          <p:cNvSpPr/>
          <p:nvPr/>
        </p:nvSpPr>
        <p:spPr>
          <a:xfrm>
            <a:off x="7024810" y="0"/>
            <a:ext cx="5167190" cy="843944"/>
          </a:xfrm>
          <a:prstGeom prst="rect">
            <a:avLst/>
          </a:prstGeom>
          <a:solidFill>
            <a:srgbClr val="571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4F861A-84AC-7E48-86E3-34155650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39" y="136525"/>
            <a:ext cx="6756620" cy="548748"/>
          </a:xfrm>
        </p:spPr>
        <p:txBody>
          <a:bodyPr>
            <a:normAutofit/>
          </a:bodyPr>
          <a:lstStyle/>
          <a:p>
            <a:r>
              <a:rPr lang="en-US" sz="2600" dirty="0"/>
              <a:t>Tax-Friendly States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AB9447B-8C22-DF41-8CB8-FCA120BC0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8490" y="112144"/>
            <a:ext cx="470765" cy="5975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3104B04-8417-C349-8A78-AE480F6E25D5}"/>
              </a:ext>
            </a:extLst>
          </p:cNvPr>
          <p:cNvSpPr txBox="1"/>
          <p:nvPr/>
        </p:nvSpPr>
        <p:spPr>
          <a:xfrm>
            <a:off x="201741" y="1443841"/>
            <a:ext cx="1759139" cy="3730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York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Alabama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Alaska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Florida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Hawaii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Illinois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Mississippi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Nevada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B4B902-5DCE-8145-85EB-C11F5EC545E1}"/>
              </a:ext>
            </a:extLst>
          </p:cNvPr>
          <p:cNvSpPr txBox="1"/>
          <p:nvPr/>
        </p:nvSpPr>
        <p:spPr>
          <a:xfrm>
            <a:off x="2213421" y="1443840"/>
            <a:ext cx="2155379" cy="326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Hampshire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Pennsylvania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Dakota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Tennessee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Washington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Wyoming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D5018F23-6E17-8940-B774-3252A01FFC11}"/>
              </a:ext>
            </a:extLst>
          </p:cNvPr>
          <p:cNvSpPr>
            <a:spLocks/>
          </p:cNvSpPr>
          <p:nvPr/>
        </p:nvSpPr>
        <p:spPr bwMode="auto">
          <a:xfrm>
            <a:off x="5500767" y="1443840"/>
            <a:ext cx="834861" cy="619575"/>
          </a:xfrm>
          <a:custGeom>
            <a:avLst/>
            <a:gdLst>
              <a:gd name="T0" fmla="*/ 228 w 257"/>
              <a:gd name="T1" fmla="*/ 167 h 190"/>
              <a:gd name="T2" fmla="*/ 227 w 257"/>
              <a:gd name="T3" fmla="*/ 190 h 190"/>
              <a:gd name="T4" fmla="*/ 150 w 257"/>
              <a:gd name="T5" fmla="*/ 172 h 190"/>
              <a:gd name="T6" fmla="*/ 141 w 257"/>
              <a:gd name="T7" fmla="*/ 172 h 190"/>
              <a:gd name="T8" fmla="*/ 108 w 257"/>
              <a:gd name="T9" fmla="*/ 174 h 190"/>
              <a:gd name="T10" fmla="*/ 102 w 257"/>
              <a:gd name="T11" fmla="*/ 173 h 190"/>
              <a:gd name="T12" fmla="*/ 97 w 257"/>
              <a:gd name="T13" fmla="*/ 174 h 190"/>
              <a:gd name="T14" fmla="*/ 94 w 257"/>
              <a:gd name="T15" fmla="*/ 172 h 190"/>
              <a:gd name="T16" fmla="*/ 86 w 257"/>
              <a:gd name="T17" fmla="*/ 171 h 190"/>
              <a:gd name="T18" fmla="*/ 85 w 257"/>
              <a:gd name="T19" fmla="*/ 168 h 190"/>
              <a:gd name="T20" fmla="*/ 73 w 257"/>
              <a:gd name="T21" fmla="*/ 165 h 190"/>
              <a:gd name="T22" fmla="*/ 66 w 257"/>
              <a:gd name="T23" fmla="*/ 162 h 190"/>
              <a:gd name="T24" fmla="*/ 51 w 257"/>
              <a:gd name="T25" fmla="*/ 165 h 190"/>
              <a:gd name="T26" fmla="*/ 33 w 257"/>
              <a:gd name="T27" fmla="*/ 156 h 190"/>
              <a:gd name="T28" fmla="*/ 29 w 257"/>
              <a:gd name="T29" fmla="*/ 128 h 190"/>
              <a:gd name="T30" fmla="*/ 20 w 257"/>
              <a:gd name="T31" fmla="*/ 126 h 190"/>
              <a:gd name="T32" fmla="*/ 10 w 257"/>
              <a:gd name="T33" fmla="*/ 120 h 190"/>
              <a:gd name="T34" fmla="*/ 0 w 257"/>
              <a:gd name="T35" fmla="*/ 116 h 190"/>
              <a:gd name="T36" fmla="*/ 3 w 257"/>
              <a:gd name="T37" fmla="*/ 103 h 190"/>
              <a:gd name="T38" fmla="*/ 5 w 257"/>
              <a:gd name="T39" fmla="*/ 105 h 190"/>
              <a:gd name="T40" fmla="*/ 7 w 257"/>
              <a:gd name="T41" fmla="*/ 105 h 190"/>
              <a:gd name="T42" fmla="*/ 11 w 257"/>
              <a:gd name="T43" fmla="*/ 99 h 190"/>
              <a:gd name="T44" fmla="*/ 9 w 257"/>
              <a:gd name="T45" fmla="*/ 96 h 190"/>
              <a:gd name="T46" fmla="*/ 7 w 257"/>
              <a:gd name="T47" fmla="*/ 88 h 190"/>
              <a:gd name="T48" fmla="*/ 16 w 257"/>
              <a:gd name="T49" fmla="*/ 85 h 190"/>
              <a:gd name="T50" fmla="*/ 8 w 257"/>
              <a:gd name="T51" fmla="*/ 78 h 190"/>
              <a:gd name="T52" fmla="*/ 6 w 257"/>
              <a:gd name="T53" fmla="*/ 60 h 190"/>
              <a:gd name="T54" fmla="*/ 8 w 257"/>
              <a:gd name="T55" fmla="*/ 41 h 190"/>
              <a:gd name="T56" fmla="*/ 3 w 257"/>
              <a:gd name="T57" fmla="*/ 23 h 190"/>
              <a:gd name="T58" fmla="*/ 10 w 257"/>
              <a:gd name="T59" fmla="*/ 10 h 190"/>
              <a:gd name="T60" fmla="*/ 33 w 257"/>
              <a:gd name="T61" fmla="*/ 30 h 190"/>
              <a:gd name="T62" fmla="*/ 49 w 257"/>
              <a:gd name="T63" fmla="*/ 36 h 190"/>
              <a:gd name="T64" fmla="*/ 55 w 257"/>
              <a:gd name="T65" fmla="*/ 36 h 190"/>
              <a:gd name="T66" fmla="*/ 65 w 257"/>
              <a:gd name="T67" fmla="*/ 42 h 190"/>
              <a:gd name="T68" fmla="*/ 63 w 257"/>
              <a:gd name="T69" fmla="*/ 56 h 190"/>
              <a:gd name="T70" fmla="*/ 48 w 257"/>
              <a:gd name="T71" fmla="*/ 69 h 190"/>
              <a:gd name="T72" fmla="*/ 48 w 257"/>
              <a:gd name="T73" fmla="*/ 74 h 190"/>
              <a:gd name="T74" fmla="*/ 55 w 257"/>
              <a:gd name="T75" fmla="*/ 66 h 190"/>
              <a:gd name="T76" fmla="*/ 70 w 257"/>
              <a:gd name="T77" fmla="*/ 57 h 190"/>
              <a:gd name="T78" fmla="*/ 66 w 257"/>
              <a:gd name="T79" fmla="*/ 64 h 190"/>
              <a:gd name="T80" fmla="*/ 52 w 257"/>
              <a:gd name="T81" fmla="*/ 80 h 190"/>
              <a:gd name="T82" fmla="*/ 46 w 257"/>
              <a:gd name="T83" fmla="*/ 91 h 190"/>
              <a:gd name="T84" fmla="*/ 55 w 257"/>
              <a:gd name="T85" fmla="*/ 87 h 190"/>
              <a:gd name="T86" fmla="*/ 65 w 257"/>
              <a:gd name="T87" fmla="*/ 82 h 190"/>
              <a:gd name="T88" fmla="*/ 71 w 257"/>
              <a:gd name="T89" fmla="*/ 68 h 190"/>
              <a:gd name="T90" fmla="*/ 80 w 257"/>
              <a:gd name="T91" fmla="*/ 54 h 190"/>
              <a:gd name="T92" fmla="*/ 78 w 257"/>
              <a:gd name="T93" fmla="*/ 42 h 190"/>
              <a:gd name="T94" fmla="*/ 75 w 257"/>
              <a:gd name="T95" fmla="*/ 35 h 190"/>
              <a:gd name="T96" fmla="*/ 74 w 257"/>
              <a:gd name="T97" fmla="*/ 46 h 190"/>
              <a:gd name="T98" fmla="*/ 76 w 257"/>
              <a:gd name="T99" fmla="*/ 54 h 190"/>
              <a:gd name="T100" fmla="*/ 72 w 257"/>
              <a:gd name="T101" fmla="*/ 51 h 190"/>
              <a:gd name="T102" fmla="*/ 68 w 257"/>
              <a:gd name="T103" fmla="*/ 41 h 190"/>
              <a:gd name="T104" fmla="*/ 73 w 257"/>
              <a:gd name="T105" fmla="*/ 32 h 190"/>
              <a:gd name="T106" fmla="*/ 74 w 257"/>
              <a:gd name="T107" fmla="*/ 24 h 190"/>
              <a:gd name="T108" fmla="*/ 80 w 257"/>
              <a:gd name="T109" fmla="*/ 30 h 190"/>
              <a:gd name="T110" fmla="*/ 79 w 257"/>
              <a:gd name="T111" fmla="*/ 15 h 190"/>
              <a:gd name="T112" fmla="*/ 77 w 257"/>
              <a:gd name="T113" fmla="*/ 11 h 190"/>
              <a:gd name="T114" fmla="*/ 145 w 257"/>
              <a:gd name="T115" fmla="*/ 19 h 190"/>
              <a:gd name="T116" fmla="*/ 246 w 257"/>
              <a:gd name="T117" fmla="*/ 4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7" h="190">
                <a:moveTo>
                  <a:pt x="257" y="47"/>
                </a:moveTo>
                <a:cubicBezTo>
                  <a:pt x="257" y="47"/>
                  <a:pt x="233" y="161"/>
                  <a:pt x="228" y="167"/>
                </a:cubicBezTo>
                <a:cubicBezTo>
                  <a:pt x="224" y="174"/>
                  <a:pt x="229" y="172"/>
                  <a:pt x="229" y="179"/>
                </a:cubicBezTo>
                <a:cubicBezTo>
                  <a:pt x="229" y="185"/>
                  <a:pt x="227" y="190"/>
                  <a:pt x="227" y="190"/>
                </a:cubicBezTo>
                <a:cubicBezTo>
                  <a:pt x="161" y="173"/>
                  <a:pt x="161" y="173"/>
                  <a:pt x="161" y="173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46" y="173"/>
                  <a:pt x="146" y="173"/>
                  <a:pt x="146" y="173"/>
                </a:cubicBezTo>
                <a:cubicBezTo>
                  <a:pt x="141" y="172"/>
                  <a:pt x="141" y="172"/>
                  <a:pt x="141" y="172"/>
                </a:cubicBezTo>
                <a:cubicBezTo>
                  <a:pt x="137" y="173"/>
                  <a:pt x="137" y="173"/>
                  <a:pt x="137" y="173"/>
                </a:cubicBezTo>
                <a:cubicBezTo>
                  <a:pt x="108" y="174"/>
                  <a:pt x="108" y="174"/>
                  <a:pt x="108" y="174"/>
                </a:cubicBezTo>
                <a:cubicBezTo>
                  <a:pt x="105" y="172"/>
                  <a:pt x="105" y="172"/>
                  <a:pt x="105" y="172"/>
                </a:cubicBezTo>
                <a:cubicBezTo>
                  <a:pt x="102" y="173"/>
                  <a:pt x="102" y="173"/>
                  <a:pt x="102" y="173"/>
                </a:cubicBezTo>
                <a:cubicBezTo>
                  <a:pt x="99" y="174"/>
                  <a:pt x="99" y="174"/>
                  <a:pt x="99" y="174"/>
                </a:cubicBezTo>
                <a:cubicBezTo>
                  <a:pt x="97" y="174"/>
                  <a:pt x="97" y="174"/>
                  <a:pt x="97" y="174"/>
                </a:cubicBezTo>
                <a:cubicBezTo>
                  <a:pt x="94" y="173"/>
                  <a:pt x="94" y="173"/>
                  <a:pt x="94" y="173"/>
                </a:cubicBezTo>
                <a:cubicBezTo>
                  <a:pt x="94" y="172"/>
                  <a:pt x="94" y="172"/>
                  <a:pt x="94" y="172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85" y="169"/>
                  <a:pt x="85" y="169"/>
                  <a:pt x="85" y="169"/>
                </a:cubicBezTo>
                <a:cubicBezTo>
                  <a:pt x="85" y="168"/>
                  <a:pt x="85" y="168"/>
                  <a:pt x="85" y="168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73" y="165"/>
                  <a:pt x="73" y="165"/>
                  <a:pt x="73" y="165"/>
                </a:cubicBezTo>
                <a:cubicBezTo>
                  <a:pt x="68" y="163"/>
                  <a:pt x="68" y="163"/>
                  <a:pt x="68" y="163"/>
                </a:cubicBezTo>
                <a:cubicBezTo>
                  <a:pt x="66" y="162"/>
                  <a:pt x="66" y="162"/>
                  <a:pt x="66" y="162"/>
                </a:cubicBezTo>
                <a:cubicBezTo>
                  <a:pt x="60" y="163"/>
                  <a:pt x="60" y="163"/>
                  <a:pt x="60" y="163"/>
                </a:cubicBezTo>
                <a:cubicBezTo>
                  <a:pt x="51" y="165"/>
                  <a:pt x="51" y="165"/>
                  <a:pt x="51" y="165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33" y="156"/>
                  <a:pt x="33" y="156"/>
                  <a:pt x="33" y="156"/>
                </a:cubicBezTo>
                <a:cubicBezTo>
                  <a:pt x="33" y="156"/>
                  <a:pt x="36" y="149"/>
                  <a:pt x="35" y="140"/>
                </a:cubicBezTo>
                <a:cubicBezTo>
                  <a:pt x="34" y="130"/>
                  <a:pt x="29" y="128"/>
                  <a:pt x="29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0" y="126"/>
                  <a:pt x="20" y="126"/>
                  <a:pt x="20" y="126"/>
                </a:cubicBezTo>
                <a:cubicBezTo>
                  <a:pt x="20" y="126"/>
                  <a:pt x="20" y="120"/>
                  <a:pt x="15" y="120"/>
                </a:cubicBezTo>
                <a:cubicBezTo>
                  <a:pt x="10" y="120"/>
                  <a:pt x="10" y="120"/>
                  <a:pt x="10" y="120"/>
                </a:cubicBezTo>
                <a:cubicBezTo>
                  <a:pt x="4" y="119"/>
                  <a:pt x="4" y="119"/>
                  <a:pt x="4" y="119"/>
                </a:cubicBezTo>
                <a:cubicBezTo>
                  <a:pt x="0" y="116"/>
                  <a:pt x="0" y="116"/>
                  <a:pt x="0" y="116"/>
                </a:cubicBezTo>
                <a:cubicBezTo>
                  <a:pt x="1" y="109"/>
                  <a:pt x="1" y="109"/>
                  <a:pt x="1" y="109"/>
                </a:cubicBezTo>
                <a:cubicBezTo>
                  <a:pt x="3" y="103"/>
                  <a:pt x="3" y="103"/>
                  <a:pt x="3" y="103"/>
                </a:cubicBezTo>
                <a:cubicBezTo>
                  <a:pt x="4" y="102"/>
                  <a:pt x="4" y="102"/>
                  <a:pt x="4" y="102"/>
                </a:cubicBezTo>
                <a:cubicBezTo>
                  <a:pt x="5" y="105"/>
                  <a:pt x="5" y="105"/>
                  <a:pt x="5" y="105"/>
                </a:cubicBezTo>
                <a:cubicBezTo>
                  <a:pt x="6" y="106"/>
                  <a:pt x="6" y="106"/>
                  <a:pt x="6" y="106"/>
                </a:cubicBezTo>
                <a:cubicBezTo>
                  <a:pt x="7" y="105"/>
                  <a:pt x="7" y="105"/>
                  <a:pt x="7" y="105"/>
                </a:cubicBezTo>
                <a:cubicBezTo>
                  <a:pt x="7" y="101"/>
                  <a:pt x="7" y="101"/>
                  <a:pt x="7" y="101"/>
                </a:cubicBezTo>
                <a:cubicBezTo>
                  <a:pt x="11" y="99"/>
                  <a:pt x="11" y="99"/>
                  <a:pt x="11" y="99"/>
                </a:cubicBezTo>
                <a:cubicBezTo>
                  <a:pt x="11" y="98"/>
                  <a:pt x="11" y="98"/>
                  <a:pt x="11" y="98"/>
                </a:cubicBezTo>
                <a:cubicBezTo>
                  <a:pt x="9" y="96"/>
                  <a:pt x="9" y="96"/>
                  <a:pt x="9" y="96"/>
                </a:cubicBezTo>
                <a:cubicBezTo>
                  <a:pt x="8" y="95"/>
                  <a:pt x="8" y="95"/>
                  <a:pt x="8" y="95"/>
                </a:cubicBezTo>
                <a:cubicBezTo>
                  <a:pt x="7" y="88"/>
                  <a:pt x="7" y="88"/>
                  <a:pt x="7" y="88"/>
                </a:cubicBezTo>
                <a:cubicBezTo>
                  <a:pt x="14" y="87"/>
                  <a:pt x="14" y="87"/>
                  <a:pt x="14" y="87"/>
                </a:cubicBezTo>
                <a:cubicBezTo>
                  <a:pt x="16" y="85"/>
                  <a:pt x="16" y="85"/>
                  <a:pt x="16" y="85"/>
                </a:cubicBezTo>
                <a:cubicBezTo>
                  <a:pt x="10" y="80"/>
                  <a:pt x="10" y="80"/>
                  <a:pt x="10" y="80"/>
                </a:cubicBezTo>
                <a:cubicBezTo>
                  <a:pt x="8" y="78"/>
                  <a:pt x="8" y="78"/>
                  <a:pt x="8" y="78"/>
                </a:cubicBezTo>
                <a:cubicBezTo>
                  <a:pt x="6" y="64"/>
                  <a:pt x="6" y="64"/>
                  <a:pt x="6" y="64"/>
                </a:cubicBezTo>
                <a:cubicBezTo>
                  <a:pt x="6" y="60"/>
                  <a:pt x="6" y="60"/>
                  <a:pt x="6" y="60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41"/>
                  <a:pt x="8" y="41"/>
                  <a:pt x="8" y="41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23"/>
                  <a:pt x="3" y="23"/>
                  <a:pt x="3" y="23"/>
                </a:cubicBezTo>
                <a:cubicBezTo>
                  <a:pt x="8" y="17"/>
                  <a:pt x="8" y="17"/>
                  <a:pt x="8" y="17"/>
                </a:cubicBezTo>
                <a:cubicBezTo>
                  <a:pt x="10" y="10"/>
                  <a:pt x="10" y="10"/>
                  <a:pt x="10" y="10"/>
                </a:cubicBezTo>
                <a:cubicBezTo>
                  <a:pt x="21" y="21"/>
                  <a:pt x="21" y="21"/>
                  <a:pt x="21" y="21"/>
                </a:cubicBezTo>
                <a:cubicBezTo>
                  <a:pt x="33" y="30"/>
                  <a:pt x="33" y="30"/>
                  <a:pt x="33" y="30"/>
                </a:cubicBezTo>
                <a:cubicBezTo>
                  <a:pt x="42" y="34"/>
                  <a:pt x="42" y="34"/>
                  <a:pt x="42" y="34"/>
                </a:cubicBezTo>
                <a:cubicBezTo>
                  <a:pt x="49" y="36"/>
                  <a:pt x="49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7" y="43"/>
                  <a:pt x="57" y="43"/>
                  <a:pt x="57" y="43"/>
                </a:cubicBezTo>
                <a:cubicBezTo>
                  <a:pt x="65" y="42"/>
                  <a:pt x="65" y="42"/>
                  <a:pt x="65" y="42"/>
                </a:cubicBezTo>
                <a:cubicBezTo>
                  <a:pt x="66" y="52"/>
                  <a:pt x="66" y="52"/>
                  <a:pt x="66" y="52"/>
                </a:cubicBezTo>
                <a:cubicBezTo>
                  <a:pt x="63" y="56"/>
                  <a:pt x="63" y="56"/>
                  <a:pt x="63" y="56"/>
                </a:cubicBezTo>
                <a:cubicBezTo>
                  <a:pt x="54" y="61"/>
                  <a:pt x="54" y="61"/>
                  <a:pt x="54" y="61"/>
                </a:cubicBezTo>
                <a:cubicBezTo>
                  <a:pt x="48" y="69"/>
                  <a:pt x="48" y="69"/>
                  <a:pt x="48" y="69"/>
                </a:cubicBezTo>
                <a:cubicBezTo>
                  <a:pt x="46" y="73"/>
                  <a:pt x="46" y="73"/>
                  <a:pt x="46" y="73"/>
                </a:cubicBezTo>
                <a:cubicBezTo>
                  <a:pt x="48" y="74"/>
                  <a:pt x="48" y="74"/>
                  <a:pt x="48" y="74"/>
                </a:cubicBezTo>
                <a:cubicBezTo>
                  <a:pt x="52" y="70"/>
                  <a:pt x="52" y="70"/>
                  <a:pt x="52" y="70"/>
                </a:cubicBezTo>
                <a:cubicBezTo>
                  <a:pt x="55" y="66"/>
                  <a:pt x="55" y="66"/>
                  <a:pt x="55" y="66"/>
                </a:cubicBezTo>
                <a:cubicBezTo>
                  <a:pt x="64" y="60"/>
                  <a:pt x="64" y="60"/>
                  <a:pt x="64" y="60"/>
                </a:cubicBezTo>
                <a:cubicBezTo>
                  <a:pt x="70" y="57"/>
                  <a:pt x="70" y="57"/>
                  <a:pt x="70" y="57"/>
                </a:cubicBezTo>
                <a:cubicBezTo>
                  <a:pt x="69" y="61"/>
                  <a:pt x="69" y="61"/>
                  <a:pt x="69" y="61"/>
                </a:cubicBezTo>
                <a:cubicBezTo>
                  <a:pt x="66" y="64"/>
                  <a:pt x="66" y="64"/>
                  <a:pt x="66" y="64"/>
                </a:cubicBezTo>
                <a:cubicBezTo>
                  <a:pt x="62" y="74"/>
                  <a:pt x="62" y="74"/>
                  <a:pt x="62" y="74"/>
                </a:cubicBezTo>
                <a:cubicBezTo>
                  <a:pt x="52" y="80"/>
                  <a:pt x="52" y="80"/>
                  <a:pt x="52" y="80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91"/>
                  <a:pt x="46" y="91"/>
                  <a:pt x="46" y="91"/>
                </a:cubicBezTo>
                <a:cubicBezTo>
                  <a:pt x="50" y="92"/>
                  <a:pt x="50" y="92"/>
                  <a:pt x="50" y="92"/>
                </a:cubicBezTo>
                <a:cubicBezTo>
                  <a:pt x="55" y="87"/>
                  <a:pt x="55" y="87"/>
                  <a:pt x="55" y="87"/>
                </a:cubicBezTo>
                <a:cubicBezTo>
                  <a:pt x="60" y="83"/>
                  <a:pt x="60" y="83"/>
                  <a:pt x="60" y="83"/>
                </a:cubicBezTo>
                <a:cubicBezTo>
                  <a:pt x="65" y="82"/>
                  <a:pt x="65" y="82"/>
                  <a:pt x="65" y="82"/>
                </a:cubicBezTo>
                <a:cubicBezTo>
                  <a:pt x="69" y="78"/>
                  <a:pt x="69" y="78"/>
                  <a:pt x="69" y="78"/>
                </a:cubicBezTo>
                <a:cubicBezTo>
                  <a:pt x="71" y="68"/>
                  <a:pt x="71" y="68"/>
                  <a:pt x="71" y="68"/>
                </a:cubicBezTo>
                <a:cubicBezTo>
                  <a:pt x="75" y="60"/>
                  <a:pt x="75" y="60"/>
                  <a:pt x="75" y="60"/>
                </a:cubicBezTo>
                <a:cubicBezTo>
                  <a:pt x="80" y="54"/>
                  <a:pt x="80" y="54"/>
                  <a:pt x="80" y="54"/>
                </a:cubicBezTo>
                <a:cubicBezTo>
                  <a:pt x="81" y="50"/>
                  <a:pt x="81" y="50"/>
                  <a:pt x="81" y="50"/>
                </a:cubicBezTo>
                <a:cubicBezTo>
                  <a:pt x="78" y="42"/>
                  <a:pt x="78" y="42"/>
                  <a:pt x="78" y="42"/>
                </a:cubicBezTo>
                <a:cubicBezTo>
                  <a:pt x="78" y="34"/>
                  <a:pt x="78" y="34"/>
                  <a:pt x="78" y="34"/>
                </a:cubicBezTo>
                <a:cubicBezTo>
                  <a:pt x="75" y="35"/>
                  <a:pt x="75" y="35"/>
                  <a:pt x="75" y="35"/>
                </a:cubicBezTo>
                <a:cubicBezTo>
                  <a:pt x="73" y="38"/>
                  <a:pt x="73" y="38"/>
                  <a:pt x="73" y="38"/>
                </a:cubicBezTo>
                <a:cubicBezTo>
                  <a:pt x="74" y="46"/>
                  <a:pt x="74" y="46"/>
                  <a:pt x="74" y="46"/>
                </a:cubicBezTo>
                <a:cubicBezTo>
                  <a:pt x="76" y="52"/>
                  <a:pt x="76" y="52"/>
                  <a:pt x="76" y="52"/>
                </a:cubicBezTo>
                <a:cubicBezTo>
                  <a:pt x="76" y="54"/>
                  <a:pt x="76" y="54"/>
                  <a:pt x="76" y="54"/>
                </a:cubicBezTo>
                <a:cubicBezTo>
                  <a:pt x="74" y="53"/>
                  <a:pt x="74" y="53"/>
                  <a:pt x="74" y="53"/>
                </a:cubicBezTo>
                <a:cubicBezTo>
                  <a:pt x="72" y="51"/>
                  <a:pt x="72" y="51"/>
                  <a:pt x="72" y="51"/>
                </a:cubicBezTo>
                <a:cubicBezTo>
                  <a:pt x="70" y="46"/>
                  <a:pt x="70" y="46"/>
                  <a:pt x="70" y="46"/>
                </a:cubicBezTo>
                <a:cubicBezTo>
                  <a:pt x="68" y="41"/>
                  <a:pt x="68" y="41"/>
                  <a:pt x="68" y="41"/>
                </a:cubicBezTo>
                <a:cubicBezTo>
                  <a:pt x="68" y="37"/>
                  <a:pt x="68" y="37"/>
                  <a:pt x="68" y="37"/>
                </a:cubicBezTo>
                <a:cubicBezTo>
                  <a:pt x="73" y="32"/>
                  <a:pt x="73" y="32"/>
                  <a:pt x="73" y="32"/>
                </a:cubicBezTo>
                <a:cubicBezTo>
                  <a:pt x="75" y="28"/>
                  <a:pt x="75" y="28"/>
                  <a:pt x="75" y="28"/>
                </a:cubicBezTo>
                <a:cubicBezTo>
                  <a:pt x="74" y="24"/>
                  <a:pt x="74" y="24"/>
                  <a:pt x="74" y="24"/>
                </a:cubicBezTo>
                <a:cubicBezTo>
                  <a:pt x="79" y="29"/>
                  <a:pt x="79" y="29"/>
                  <a:pt x="79" y="29"/>
                </a:cubicBezTo>
                <a:cubicBezTo>
                  <a:pt x="80" y="30"/>
                  <a:pt x="80" y="30"/>
                  <a:pt x="80" y="30"/>
                </a:cubicBezTo>
                <a:cubicBezTo>
                  <a:pt x="81" y="24"/>
                  <a:pt x="81" y="24"/>
                  <a:pt x="81" y="24"/>
                </a:cubicBezTo>
                <a:cubicBezTo>
                  <a:pt x="79" y="15"/>
                  <a:pt x="79" y="15"/>
                  <a:pt x="79" y="15"/>
                </a:cubicBezTo>
                <a:cubicBezTo>
                  <a:pt x="80" y="12"/>
                  <a:pt x="80" y="12"/>
                  <a:pt x="80" y="12"/>
                </a:cubicBezTo>
                <a:cubicBezTo>
                  <a:pt x="77" y="11"/>
                  <a:pt x="77" y="11"/>
                  <a:pt x="77" y="11"/>
                </a:cubicBezTo>
                <a:cubicBezTo>
                  <a:pt x="76" y="0"/>
                  <a:pt x="76" y="0"/>
                  <a:pt x="76" y="0"/>
                </a:cubicBezTo>
                <a:cubicBezTo>
                  <a:pt x="76" y="0"/>
                  <a:pt x="133" y="16"/>
                  <a:pt x="145" y="19"/>
                </a:cubicBezTo>
                <a:cubicBezTo>
                  <a:pt x="156" y="22"/>
                  <a:pt x="230" y="42"/>
                  <a:pt x="235" y="43"/>
                </a:cubicBezTo>
                <a:cubicBezTo>
                  <a:pt x="240" y="45"/>
                  <a:pt x="246" y="45"/>
                  <a:pt x="246" y="45"/>
                </a:cubicBezTo>
                <a:lnTo>
                  <a:pt x="257" y="47"/>
                </a:lnTo>
                <a:close/>
              </a:path>
            </a:pathLst>
          </a:custGeom>
          <a:solidFill>
            <a:srgbClr val="57123F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0C31A12E-3AD6-6148-B41A-896CA5F8E024}"/>
              </a:ext>
            </a:extLst>
          </p:cNvPr>
          <p:cNvSpPr>
            <a:spLocks/>
          </p:cNvSpPr>
          <p:nvPr/>
        </p:nvSpPr>
        <p:spPr bwMode="auto">
          <a:xfrm>
            <a:off x="6747286" y="3625814"/>
            <a:ext cx="877181" cy="900497"/>
          </a:xfrm>
          <a:custGeom>
            <a:avLst/>
            <a:gdLst>
              <a:gd name="T0" fmla="*/ 34 w 228"/>
              <a:gd name="T1" fmla="*/ 0 h 234"/>
              <a:gd name="T2" fmla="*/ 228 w 228"/>
              <a:gd name="T3" fmla="*/ 23 h 234"/>
              <a:gd name="T4" fmla="*/ 227 w 228"/>
              <a:gd name="T5" fmla="*/ 44 h 234"/>
              <a:gd name="T6" fmla="*/ 224 w 228"/>
              <a:gd name="T7" fmla="*/ 44 h 234"/>
              <a:gd name="T8" fmla="*/ 210 w 228"/>
              <a:gd name="T9" fmla="*/ 226 h 234"/>
              <a:gd name="T10" fmla="*/ 91 w 228"/>
              <a:gd name="T11" fmla="*/ 215 h 234"/>
              <a:gd name="T12" fmla="*/ 90 w 228"/>
              <a:gd name="T13" fmla="*/ 224 h 234"/>
              <a:gd name="T14" fmla="*/ 32 w 228"/>
              <a:gd name="T15" fmla="*/ 218 h 234"/>
              <a:gd name="T16" fmla="*/ 29 w 228"/>
              <a:gd name="T17" fmla="*/ 234 h 234"/>
              <a:gd name="T18" fmla="*/ 0 w 228"/>
              <a:gd name="T19" fmla="*/ 230 h 234"/>
              <a:gd name="T20" fmla="*/ 34 w 228"/>
              <a:gd name="T21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8" h="234">
                <a:moveTo>
                  <a:pt x="34" y="0"/>
                </a:moveTo>
                <a:lnTo>
                  <a:pt x="228" y="23"/>
                </a:lnTo>
                <a:lnTo>
                  <a:pt x="227" y="44"/>
                </a:lnTo>
                <a:lnTo>
                  <a:pt x="224" y="44"/>
                </a:lnTo>
                <a:lnTo>
                  <a:pt x="210" y="226"/>
                </a:lnTo>
                <a:lnTo>
                  <a:pt x="91" y="215"/>
                </a:lnTo>
                <a:lnTo>
                  <a:pt x="90" y="224"/>
                </a:lnTo>
                <a:lnTo>
                  <a:pt x="32" y="218"/>
                </a:lnTo>
                <a:lnTo>
                  <a:pt x="29" y="234"/>
                </a:lnTo>
                <a:lnTo>
                  <a:pt x="0" y="230"/>
                </a:lnTo>
                <a:lnTo>
                  <a:pt x="3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7FB8E5E2-73D2-BF4A-A52B-BEA50E6F8ED9}"/>
              </a:ext>
            </a:extLst>
          </p:cNvPr>
          <p:cNvSpPr>
            <a:spLocks/>
          </p:cNvSpPr>
          <p:nvPr/>
        </p:nvSpPr>
        <p:spPr bwMode="auto">
          <a:xfrm>
            <a:off x="7074301" y="3795140"/>
            <a:ext cx="1738972" cy="1716333"/>
          </a:xfrm>
          <a:custGeom>
            <a:avLst/>
            <a:gdLst>
              <a:gd name="T0" fmla="*/ 450 w 452"/>
              <a:gd name="T1" fmla="*/ 234 h 446"/>
              <a:gd name="T2" fmla="*/ 446 w 452"/>
              <a:gd name="T3" fmla="*/ 215 h 446"/>
              <a:gd name="T4" fmla="*/ 435 w 452"/>
              <a:gd name="T5" fmla="*/ 131 h 446"/>
              <a:gd name="T6" fmla="*/ 417 w 452"/>
              <a:gd name="T7" fmla="*/ 128 h 446"/>
              <a:gd name="T8" fmla="*/ 398 w 452"/>
              <a:gd name="T9" fmla="*/ 117 h 446"/>
              <a:gd name="T10" fmla="*/ 378 w 452"/>
              <a:gd name="T11" fmla="*/ 116 h 446"/>
              <a:gd name="T12" fmla="*/ 365 w 452"/>
              <a:gd name="T13" fmla="*/ 118 h 446"/>
              <a:gd name="T14" fmla="*/ 352 w 452"/>
              <a:gd name="T15" fmla="*/ 122 h 446"/>
              <a:gd name="T16" fmla="*/ 332 w 452"/>
              <a:gd name="T17" fmla="*/ 118 h 446"/>
              <a:gd name="T18" fmla="*/ 325 w 452"/>
              <a:gd name="T19" fmla="*/ 116 h 446"/>
              <a:gd name="T20" fmla="*/ 310 w 452"/>
              <a:gd name="T21" fmla="*/ 112 h 446"/>
              <a:gd name="T22" fmla="*/ 301 w 452"/>
              <a:gd name="T23" fmla="*/ 111 h 446"/>
              <a:gd name="T24" fmla="*/ 284 w 452"/>
              <a:gd name="T25" fmla="*/ 107 h 446"/>
              <a:gd name="T26" fmla="*/ 269 w 452"/>
              <a:gd name="T27" fmla="*/ 101 h 446"/>
              <a:gd name="T28" fmla="*/ 253 w 452"/>
              <a:gd name="T29" fmla="*/ 93 h 446"/>
              <a:gd name="T30" fmla="*/ 242 w 452"/>
              <a:gd name="T31" fmla="*/ 90 h 446"/>
              <a:gd name="T32" fmla="*/ 125 w 452"/>
              <a:gd name="T33" fmla="*/ 182 h 446"/>
              <a:gd name="T34" fmla="*/ 2 w 452"/>
              <a:gd name="T35" fmla="*/ 183 h 446"/>
              <a:gd name="T36" fmla="*/ 13 w 452"/>
              <a:gd name="T37" fmla="*/ 197 h 446"/>
              <a:gd name="T38" fmla="*/ 22 w 452"/>
              <a:gd name="T39" fmla="*/ 205 h 446"/>
              <a:gd name="T40" fmla="*/ 41 w 452"/>
              <a:gd name="T41" fmla="*/ 224 h 446"/>
              <a:gd name="T42" fmla="*/ 55 w 452"/>
              <a:gd name="T43" fmla="*/ 238 h 446"/>
              <a:gd name="T44" fmla="*/ 59 w 452"/>
              <a:gd name="T45" fmla="*/ 259 h 446"/>
              <a:gd name="T46" fmla="*/ 66 w 452"/>
              <a:gd name="T47" fmla="*/ 278 h 446"/>
              <a:gd name="T48" fmla="*/ 74 w 452"/>
              <a:gd name="T49" fmla="*/ 286 h 446"/>
              <a:gd name="T50" fmla="*/ 88 w 452"/>
              <a:gd name="T51" fmla="*/ 296 h 446"/>
              <a:gd name="T52" fmla="*/ 109 w 452"/>
              <a:gd name="T53" fmla="*/ 307 h 446"/>
              <a:gd name="T54" fmla="*/ 120 w 452"/>
              <a:gd name="T55" fmla="*/ 298 h 446"/>
              <a:gd name="T56" fmla="*/ 127 w 452"/>
              <a:gd name="T57" fmla="*/ 283 h 446"/>
              <a:gd name="T58" fmla="*/ 148 w 452"/>
              <a:gd name="T59" fmla="*/ 275 h 446"/>
              <a:gd name="T60" fmla="*/ 170 w 452"/>
              <a:gd name="T61" fmla="*/ 279 h 446"/>
              <a:gd name="T62" fmla="*/ 183 w 452"/>
              <a:gd name="T63" fmla="*/ 292 h 446"/>
              <a:gd name="T64" fmla="*/ 200 w 452"/>
              <a:gd name="T65" fmla="*/ 320 h 446"/>
              <a:gd name="T66" fmla="*/ 210 w 452"/>
              <a:gd name="T67" fmla="*/ 343 h 446"/>
              <a:gd name="T68" fmla="*/ 235 w 452"/>
              <a:gd name="T69" fmla="*/ 372 h 446"/>
              <a:gd name="T70" fmla="*/ 237 w 452"/>
              <a:gd name="T71" fmla="*/ 388 h 446"/>
              <a:gd name="T72" fmla="*/ 249 w 452"/>
              <a:gd name="T73" fmla="*/ 416 h 446"/>
              <a:gd name="T74" fmla="*/ 273 w 452"/>
              <a:gd name="T75" fmla="*/ 427 h 446"/>
              <a:gd name="T76" fmla="*/ 291 w 452"/>
              <a:gd name="T77" fmla="*/ 438 h 446"/>
              <a:gd name="T78" fmla="*/ 305 w 452"/>
              <a:gd name="T79" fmla="*/ 442 h 446"/>
              <a:gd name="T80" fmla="*/ 321 w 452"/>
              <a:gd name="T81" fmla="*/ 441 h 446"/>
              <a:gd name="T82" fmla="*/ 317 w 452"/>
              <a:gd name="T83" fmla="*/ 425 h 446"/>
              <a:gd name="T84" fmla="*/ 308 w 452"/>
              <a:gd name="T85" fmla="*/ 404 h 446"/>
              <a:gd name="T86" fmla="*/ 318 w 452"/>
              <a:gd name="T87" fmla="*/ 370 h 446"/>
              <a:gd name="T88" fmla="*/ 311 w 452"/>
              <a:gd name="T89" fmla="*/ 361 h 446"/>
              <a:gd name="T90" fmla="*/ 326 w 452"/>
              <a:gd name="T91" fmla="*/ 355 h 446"/>
              <a:gd name="T92" fmla="*/ 324 w 452"/>
              <a:gd name="T93" fmla="*/ 350 h 446"/>
              <a:gd name="T94" fmla="*/ 338 w 452"/>
              <a:gd name="T95" fmla="*/ 350 h 446"/>
              <a:gd name="T96" fmla="*/ 336 w 452"/>
              <a:gd name="T97" fmla="*/ 345 h 446"/>
              <a:gd name="T98" fmla="*/ 347 w 452"/>
              <a:gd name="T99" fmla="*/ 342 h 446"/>
              <a:gd name="T100" fmla="*/ 346 w 452"/>
              <a:gd name="T101" fmla="*/ 331 h 446"/>
              <a:gd name="T102" fmla="*/ 357 w 452"/>
              <a:gd name="T103" fmla="*/ 329 h 446"/>
              <a:gd name="T104" fmla="*/ 367 w 452"/>
              <a:gd name="T105" fmla="*/ 329 h 446"/>
              <a:gd name="T106" fmla="*/ 395 w 452"/>
              <a:gd name="T107" fmla="*/ 314 h 446"/>
              <a:gd name="T108" fmla="*/ 403 w 452"/>
              <a:gd name="T109" fmla="*/ 305 h 446"/>
              <a:gd name="T110" fmla="*/ 403 w 452"/>
              <a:gd name="T111" fmla="*/ 296 h 446"/>
              <a:gd name="T112" fmla="*/ 410 w 452"/>
              <a:gd name="T113" fmla="*/ 286 h 446"/>
              <a:gd name="T114" fmla="*/ 412 w 452"/>
              <a:gd name="T115" fmla="*/ 299 h 446"/>
              <a:gd name="T116" fmla="*/ 439 w 452"/>
              <a:gd name="T117" fmla="*/ 288 h 446"/>
              <a:gd name="T118" fmla="*/ 447 w 452"/>
              <a:gd name="T119" fmla="*/ 268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52" h="446">
                <a:moveTo>
                  <a:pt x="446" y="253"/>
                </a:moveTo>
                <a:lnTo>
                  <a:pt x="448" y="245"/>
                </a:lnTo>
                <a:lnTo>
                  <a:pt x="452" y="240"/>
                </a:lnTo>
                <a:lnTo>
                  <a:pt x="450" y="234"/>
                </a:lnTo>
                <a:lnTo>
                  <a:pt x="448" y="226"/>
                </a:lnTo>
                <a:lnTo>
                  <a:pt x="447" y="223"/>
                </a:lnTo>
                <a:lnTo>
                  <a:pt x="447" y="217"/>
                </a:lnTo>
                <a:lnTo>
                  <a:pt x="446" y="215"/>
                </a:lnTo>
                <a:lnTo>
                  <a:pt x="442" y="206"/>
                </a:lnTo>
                <a:lnTo>
                  <a:pt x="442" y="204"/>
                </a:lnTo>
                <a:lnTo>
                  <a:pt x="435" y="198"/>
                </a:lnTo>
                <a:lnTo>
                  <a:pt x="435" y="131"/>
                </a:lnTo>
                <a:lnTo>
                  <a:pt x="425" y="130"/>
                </a:lnTo>
                <a:lnTo>
                  <a:pt x="423" y="132"/>
                </a:lnTo>
                <a:lnTo>
                  <a:pt x="420" y="131"/>
                </a:lnTo>
                <a:lnTo>
                  <a:pt x="417" y="128"/>
                </a:lnTo>
                <a:lnTo>
                  <a:pt x="413" y="126"/>
                </a:lnTo>
                <a:lnTo>
                  <a:pt x="408" y="126"/>
                </a:lnTo>
                <a:lnTo>
                  <a:pt x="402" y="122"/>
                </a:lnTo>
                <a:lnTo>
                  <a:pt x="398" y="117"/>
                </a:lnTo>
                <a:lnTo>
                  <a:pt x="393" y="116"/>
                </a:lnTo>
                <a:lnTo>
                  <a:pt x="385" y="118"/>
                </a:lnTo>
                <a:lnTo>
                  <a:pt x="383" y="117"/>
                </a:lnTo>
                <a:lnTo>
                  <a:pt x="378" y="116"/>
                </a:lnTo>
                <a:lnTo>
                  <a:pt x="374" y="119"/>
                </a:lnTo>
                <a:lnTo>
                  <a:pt x="372" y="120"/>
                </a:lnTo>
                <a:lnTo>
                  <a:pt x="369" y="118"/>
                </a:lnTo>
                <a:lnTo>
                  <a:pt x="365" y="118"/>
                </a:lnTo>
                <a:lnTo>
                  <a:pt x="363" y="121"/>
                </a:lnTo>
                <a:lnTo>
                  <a:pt x="358" y="124"/>
                </a:lnTo>
                <a:lnTo>
                  <a:pt x="354" y="125"/>
                </a:lnTo>
                <a:lnTo>
                  <a:pt x="352" y="122"/>
                </a:lnTo>
                <a:lnTo>
                  <a:pt x="349" y="119"/>
                </a:lnTo>
                <a:lnTo>
                  <a:pt x="341" y="120"/>
                </a:lnTo>
                <a:lnTo>
                  <a:pt x="336" y="117"/>
                </a:lnTo>
                <a:lnTo>
                  <a:pt x="332" y="118"/>
                </a:lnTo>
                <a:lnTo>
                  <a:pt x="330" y="122"/>
                </a:lnTo>
                <a:lnTo>
                  <a:pt x="328" y="123"/>
                </a:lnTo>
                <a:lnTo>
                  <a:pt x="327" y="118"/>
                </a:lnTo>
                <a:lnTo>
                  <a:pt x="325" y="116"/>
                </a:lnTo>
                <a:lnTo>
                  <a:pt x="319" y="120"/>
                </a:lnTo>
                <a:lnTo>
                  <a:pt x="318" y="116"/>
                </a:lnTo>
                <a:lnTo>
                  <a:pt x="312" y="112"/>
                </a:lnTo>
                <a:lnTo>
                  <a:pt x="310" y="112"/>
                </a:lnTo>
                <a:lnTo>
                  <a:pt x="308" y="115"/>
                </a:lnTo>
                <a:lnTo>
                  <a:pt x="305" y="117"/>
                </a:lnTo>
                <a:lnTo>
                  <a:pt x="302" y="116"/>
                </a:lnTo>
                <a:lnTo>
                  <a:pt x="301" y="111"/>
                </a:lnTo>
                <a:lnTo>
                  <a:pt x="298" y="111"/>
                </a:lnTo>
                <a:lnTo>
                  <a:pt x="295" y="105"/>
                </a:lnTo>
                <a:lnTo>
                  <a:pt x="287" y="105"/>
                </a:lnTo>
                <a:lnTo>
                  <a:pt x="284" y="107"/>
                </a:lnTo>
                <a:lnTo>
                  <a:pt x="281" y="104"/>
                </a:lnTo>
                <a:lnTo>
                  <a:pt x="280" y="104"/>
                </a:lnTo>
                <a:lnTo>
                  <a:pt x="275" y="105"/>
                </a:lnTo>
                <a:lnTo>
                  <a:pt x="269" y="101"/>
                </a:lnTo>
                <a:lnTo>
                  <a:pt x="261" y="101"/>
                </a:lnTo>
                <a:lnTo>
                  <a:pt x="259" y="94"/>
                </a:lnTo>
                <a:lnTo>
                  <a:pt x="255" y="92"/>
                </a:lnTo>
                <a:lnTo>
                  <a:pt x="253" y="93"/>
                </a:lnTo>
                <a:lnTo>
                  <a:pt x="250" y="92"/>
                </a:lnTo>
                <a:lnTo>
                  <a:pt x="247" y="93"/>
                </a:lnTo>
                <a:lnTo>
                  <a:pt x="244" y="93"/>
                </a:lnTo>
                <a:lnTo>
                  <a:pt x="242" y="90"/>
                </a:lnTo>
                <a:lnTo>
                  <a:pt x="235" y="83"/>
                </a:lnTo>
                <a:lnTo>
                  <a:pt x="239" y="6"/>
                </a:lnTo>
                <a:lnTo>
                  <a:pt x="139" y="0"/>
                </a:lnTo>
                <a:lnTo>
                  <a:pt x="125" y="182"/>
                </a:lnTo>
                <a:lnTo>
                  <a:pt x="6" y="171"/>
                </a:lnTo>
                <a:lnTo>
                  <a:pt x="5" y="180"/>
                </a:lnTo>
                <a:lnTo>
                  <a:pt x="0" y="180"/>
                </a:lnTo>
                <a:lnTo>
                  <a:pt x="2" y="183"/>
                </a:lnTo>
                <a:lnTo>
                  <a:pt x="7" y="186"/>
                </a:lnTo>
                <a:lnTo>
                  <a:pt x="10" y="190"/>
                </a:lnTo>
                <a:lnTo>
                  <a:pt x="11" y="193"/>
                </a:lnTo>
                <a:lnTo>
                  <a:pt x="13" y="197"/>
                </a:lnTo>
                <a:lnTo>
                  <a:pt x="15" y="198"/>
                </a:lnTo>
                <a:lnTo>
                  <a:pt x="18" y="200"/>
                </a:lnTo>
                <a:lnTo>
                  <a:pt x="21" y="202"/>
                </a:lnTo>
                <a:lnTo>
                  <a:pt x="22" y="205"/>
                </a:lnTo>
                <a:lnTo>
                  <a:pt x="26" y="210"/>
                </a:lnTo>
                <a:lnTo>
                  <a:pt x="30" y="213"/>
                </a:lnTo>
                <a:lnTo>
                  <a:pt x="38" y="224"/>
                </a:lnTo>
                <a:lnTo>
                  <a:pt x="41" y="224"/>
                </a:lnTo>
                <a:lnTo>
                  <a:pt x="44" y="227"/>
                </a:lnTo>
                <a:lnTo>
                  <a:pt x="48" y="230"/>
                </a:lnTo>
                <a:lnTo>
                  <a:pt x="53" y="234"/>
                </a:lnTo>
                <a:lnTo>
                  <a:pt x="55" y="238"/>
                </a:lnTo>
                <a:lnTo>
                  <a:pt x="55" y="245"/>
                </a:lnTo>
                <a:lnTo>
                  <a:pt x="59" y="251"/>
                </a:lnTo>
                <a:lnTo>
                  <a:pt x="60" y="255"/>
                </a:lnTo>
                <a:lnTo>
                  <a:pt x="59" y="259"/>
                </a:lnTo>
                <a:lnTo>
                  <a:pt x="59" y="264"/>
                </a:lnTo>
                <a:lnTo>
                  <a:pt x="60" y="270"/>
                </a:lnTo>
                <a:lnTo>
                  <a:pt x="65" y="275"/>
                </a:lnTo>
                <a:lnTo>
                  <a:pt x="66" y="278"/>
                </a:lnTo>
                <a:lnTo>
                  <a:pt x="67" y="279"/>
                </a:lnTo>
                <a:lnTo>
                  <a:pt x="69" y="281"/>
                </a:lnTo>
                <a:lnTo>
                  <a:pt x="71" y="283"/>
                </a:lnTo>
                <a:lnTo>
                  <a:pt x="74" y="286"/>
                </a:lnTo>
                <a:lnTo>
                  <a:pt x="78" y="289"/>
                </a:lnTo>
                <a:lnTo>
                  <a:pt x="81" y="292"/>
                </a:lnTo>
                <a:lnTo>
                  <a:pt x="84" y="293"/>
                </a:lnTo>
                <a:lnTo>
                  <a:pt x="88" y="296"/>
                </a:lnTo>
                <a:lnTo>
                  <a:pt x="94" y="299"/>
                </a:lnTo>
                <a:lnTo>
                  <a:pt x="101" y="304"/>
                </a:lnTo>
                <a:lnTo>
                  <a:pt x="104" y="305"/>
                </a:lnTo>
                <a:lnTo>
                  <a:pt x="109" y="307"/>
                </a:lnTo>
                <a:lnTo>
                  <a:pt x="113" y="307"/>
                </a:lnTo>
                <a:lnTo>
                  <a:pt x="115" y="303"/>
                </a:lnTo>
                <a:lnTo>
                  <a:pt x="118" y="300"/>
                </a:lnTo>
                <a:lnTo>
                  <a:pt x="120" y="298"/>
                </a:lnTo>
                <a:lnTo>
                  <a:pt x="123" y="297"/>
                </a:lnTo>
                <a:lnTo>
                  <a:pt x="123" y="292"/>
                </a:lnTo>
                <a:lnTo>
                  <a:pt x="125" y="288"/>
                </a:lnTo>
                <a:lnTo>
                  <a:pt x="127" y="283"/>
                </a:lnTo>
                <a:lnTo>
                  <a:pt x="132" y="277"/>
                </a:lnTo>
                <a:lnTo>
                  <a:pt x="139" y="276"/>
                </a:lnTo>
                <a:lnTo>
                  <a:pt x="143" y="275"/>
                </a:lnTo>
                <a:lnTo>
                  <a:pt x="148" y="275"/>
                </a:lnTo>
                <a:lnTo>
                  <a:pt x="153" y="277"/>
                </a:lnTo>
                <a:lnTo>
                  <a:pt x="159" y="278"/>
                </a:lnTo>
                <a:lnTo>
                  <a:pt x="162" y="278"/>
                </a:lnTo>
                <a:lnTo>
                  <a:pt x="170" y="279"/>
                </a:lnTo>
                <a:lnTo>
                  <a:pt x="173" y="281"/>
                </a:lnTo>
                <a:lnTo>
                  <a:pt x="176" y="287"/>
                </a:lnTo>
                <a:lnTo>
                  <a:pt x="178" y="287"/>
                </a:lnTo>
                <a:lnTo>
                  <a:pt x="183" y="292"/>
                </a:lnTo>
                <a:lnTo>
                  <a:pt x="187" y="294"/>
                </a:lnTo>
                <a:lnTo>
                  <a:pt x="190" y="300"/>
                </a:lnTo>
                <a:lnTo>
                  <a:pt x="196" y="308"/>
                </a:lnTo>
                <a:lnTo>
                  <a:pt x="200" y="320"/>
                </a:lnTo>
                <a:lnTo>
                  <a:pt x="203" y="324"/>
                </a:lnTo>
                <a:lnTo>
                  <a:pt x="207" y="332"/>
                </a:lnTo>
                <a:lnTo>
                  <a:pt x="207" y="335"/>
                </a:lnTo>
                <a:lnTo>
                  <a:pt x="210" y="343"/>
                </a:lnTo>
                <a:lnTo>
                  <a:pt x="218" y="350"/>
                </a:lnTo>
                <a:lnTo>
                  <a:pt x="220" y="358"/>
                </a:lnTo>
                <a:lnTo>
                  <a:pt x="230" y="370"/>
                </a:lnTo>
                <a:lnTo>
                  <a:pt x="235" y="372"/>
                </a:lnTo>
                <a:lnTo>
                  <a:pt x="234" y="381"/>
                </a:lnTo>
                <a:lnTo>
                  <a:pt x="232" y="383"/>
                </a:lnTo>
                <a:lnTo>
                  <a:pt x="234" y="385"/>
                </a:lnTo>
                <a:lnTo>
                  <a:pt x="237" y="388"/>
                </a:lnTo>
                <a:lnTo>
                  <a:pt x="237" y="394"/>
                </a:lnTo>
                <a:lnTo>
                  <a:pt x="243" y="405"/>
                </a:lnTo>
                <a:lnTo>
                  <a:pt x="246" y="411"/>
                </a:lnTo>
                <a:lnTo>
                  <a:pt x="249" y="416"/>
                </a:lnTo>
                <a:lnTo>
                  <a:pt x="251" y="421"/>
                </a:lnTo>
                <a:lnTo>
                  <a:pt x="259" y="422"/>
                </a:lnTo>
                <a:lnTo>
                  <a:pt x="264" y="427"/>
                </a:lnTo>
                <a:lnTo>
                  <a:pt x="273" y="427"/>
                </a:lnTo>
                <a:lnTo>
                  <a:pt x="280" y="434"/>
                </a:lnTo>
                <a:lnTo>
                  <a:pt x="284" y="434"/>
                </a:lnTo>
                <a:lnTo>
                  <a:pt x="286" y="437"/>
                </a:lnTo>
                <a:lnTo>
                  <a:pt x="291" y="438"/>
                </a:lnTo>
                <a:lnTo>
                  <a:pt x="292" y="436"/>
                </a:lnTo>
                <a:lnTo>
                  <a:pt x="302" y="438"/>
                </a:lnTo>
                <a:lnTo>
                  <a:pt x="302" y="439"/>
                </a:lnTo>
                <a:lnTo>
                  <a:pt x="305" y="442"/>
                </a:lnTo>
                <a:lnTo>
                  <a:pt x="310" y="446"/>
                </a:lnTo>
                <a:lnTo>
                  <a:pt x="313" y="444"/>
                </a:lnTo>
                <a:lnTo>
                  <a:pt x="314" y="442"/>
                </a:lnTo>
                <a:lnTo>
                  <a:pt x="321" y="441"/>
                </a:lnTo>
                <a:lnTo>
                  <a:pt x="319" y="436"/>
                </a:lnTo>
                <a:lnTo>
                  <a:pt x="319" y="433"/>
                </a:lnTo>
                <a:lnTo>
                  <a:pt x="318" y="429"/>
                </a:lnTo>
                <a:lnTo>
                  <a:pt x="317" y="425"/>
                </a:lnTo>
                <a:lnTo>
                  <a:pt x="314" y="423"/>
                </a:lnTo>
                <a:lnTo>
                  <a:pt x="312" y="417"/>
                </a:lnTo>
                <a:lnTo>
                  <a:pt x="311" y="411"/>
                </a:lnTo>
                <a:lnTo>
                  <a:pt x="308" y="404"/>
                </a:lnTo>
                <a:lnTo>
                  <a:pt x="308" y="398"/>
                </a:lnTo>
                <a:lnTo>
                  <a:pt x="311" y="389"/>
                </a:lnTo>
                <a:lnTo>
                  <a:pt x="314" y="380"/>
                </a:lnTo>
                <a:lnTo>
                  <a:pt x="318" y="370"/>
                </a:lnTo>
                <a:lnTo>
                  <a:pt x="317" y="368"/>
                </a:lnTo>
                <a:lnTo>
                  <a:pt x="314" y="366"/>
                </a:lnTo>
                <a:lnTo>
                  <a:pt x="311" y="363"/>
                </a:lnTo>
                <a:lnTo>
                  <a:pt x="311" y="361"/>
                </a:lnTo>
                <a:lnTo>
                  <a:pt x="313" y="362"/>
                </a:lnTo>
                <a:lnTo>
                  <a:pt x="322" y="361"/>
                </a:lnTo>
                <a:lnTo>
                  <a:pt x="323" y="361"/>
                </a:lnTo>
                <a:lnTo>
                  <a:pt x="326" y="355"/>
                </a:lnTo>
                <a:lnTo>
                  <a:pt x="323" y="355"/>
                </a:lnTo>
                <a:lnTo>
                  <a:pt x="322" y="353"/>
                </a:lnTo>
                <a:lnTo>
                  <a:pt x="322" y="351"/>
                </a:lnTo>
                <a:lnTo>
                  <a:pt x="324" y="350"/>
                </a:lnTo>
                <a:lnTo>
                  <a:pt x="328" y="350"/>
                </a:lnTo>
                <a:lnTo>
                  <a:pt x="333" y="350"/>
                </a:lnTo>
                <a:lnTo>
                  <a:pt x="335" y="351"/>
                </a:lnTo>
                <a:lnTo>
                  <a:pt x="338" y="350"/>
                </a:lnTo>
                <a:lnTo>
                  <a:pt x="343" y="346"/>
                </a:lnTo>
                <a:lnTo>
                  <a:pt x="341" y="346"/>
                </a:lnTo>
                <a:lnTo>
                  <a:pt x="337" y="349"/>
                </a:lnTo>
                <a:lnTo>
                  <a:pt x="336" y="345"/>
                </a:lnTo>
                <a:lnTo>
                  <a:pt x="338" y="339"/>
                </a:lnTo>
                <a:lnTo>
                  <a:pt x="340" y="341"/>
                </a:lnTo>
                <a:lnTo>
                  <a:pt x="342" y="342"/>
                </a:lnTo>
                <a:lnTo>
                  <a:pt x="347" y="342"/>
                </a:lnTo>
                <a:lnTo>
                  <a:pt x="349" y="340"/>
                </a:lnTo>
                <a:lnTo>
                  <a:pt x="348" y="336"/>
                </a:lnTo>
                <a:lnTo>
                  <a:pt x="345" y="332"/>
                </a:lnTo>
                <a:lnTo>
                  <a:pt x="346" y="331"/>
                </a:lnTo>
                <a:lnTo>
                  <a:pt x="349" y="331"/>
                </a:lnTo>
                <a:lnTo>
                  <a:pt x="352" y="329"/>
                </a:lnTo>
                <a:lnTo>
                  <a:pt x="354" y="331"/>
                </a:lnTo>
                <a:lnTo>
                  <a:pt x="357" y="329"/>
                </a:lnTo>
                <a:lnTo>
                  <a:pt x="358" y="331"/>
                </a:lnTo>
                <a:lnTo>
                  <a:pt x="361" y="333"/>
                </a:lnTo>
                <a:lnTo>
                  <a:pt x="364" y="331"/>
                </a:lnTo>
                <a:lnTo>
                  <a:pt x="367" y="329"/>
                </a:lnTo>
                <a:lnTo>
                  <a:pt x="374" y="327"/>
                </a:lnTo>
                <a:lnTo>
                  <a:pt x="381" y="326"/>
                </a:lnTo>
                <a:lnTo>
                  <a:pt x="392" y="320"/>
                </a:lnTo>
                <a:lnTo>
                  <a:pt x="395" y="314"/>
                </a:lnTo>
                <a:lnTo>
                  <a:pt x="396" y="309"/>
                </a:lnTo>
                <a:lnTo>
                  <a:pt x="399" y="307"/>
                </a:lnTo>
                <a:lnTo>
                  <a:pt x="402" y="306"/>
                </a:lnTo>
                <a:lnTo>
                  <a:pt x="403" y="305"/>
                </a:lnTo>
                <a:lnTo>
                  <a:pt x="406" y="303"/>
                </a:lnTo>
                <a:lnTo>
                  <a:pt x="405" y="300"/>
                </a:lnTo>
                <a:lnTo>
                  <a:pt x="404" y="297"/>
                </a:lnTo>
                <a:lnTo>
                  <a:pt x="403" y="296"/>
                </a:lnTo>
                <a:lnTo>
                  <a:pt x="402" y="294"/>
                </a:lnTo>
                <a:lnTo>
                  <a:pt x="403" y="291"/>
                </a:lnTo>
                <a:lnTo>
                  <a:pt x="407" y="288"/>
                </a:lnTo>
                <a:lnTo>
                  <a:pt x="410" y="286"/>
                </a:lnTo>
                <a:lnTo>
                  <a:pt x="412" y="286"/>
                </a:lnTo>
                <a:lnTo>
                  <a:pt x="412" y="289"/>
                </a:lnTo>
                <a:lnTo>
                  <a:pt x="412" y="293"/>
                </a:lnTo>
                <a:lnTo>
                  <a:pt x="412" y="299"/>
                </a:lnTo>
                <a:lnTo>
                  <a:pt x="413" y="300"/>
                </a:lnTo>
                <a:lnTo>
                  <a:pt x="419" y="295"/>
                </a:lnTo>
                <a:lnTo>
                  <a:pt x="424" y="294"/>
                </a:lnTo>
                <a:lnTo>
                  <a:pt x="439" y="288"/>
                </a:lnTo>
                <a:lnTo>
                  <a:pt x="441" y="287"/>
                </a:lnTo>
                <a:lnTo>
                  <a:pt x="444" y="282"/>
                </a:lnTo>
                <a:lnTo>
                  <a:pt x="447" y="272"/>
                </a:lnTo>
                <a:lnTo>
                  <a:pt x="447" y="268"/>
                </a:lnTo>
                <a:lnTo>
                  <a:pt x="444" y="261"/>
                </a:lnTo>
                <a:lnTo>
                  <a:pt x="446" y="256"/>
                </a:lnTo>
                <a:lnTo>
                  <a:pt x="446" y="253"/>
                </a:lnTo>
                <a:close/>
              </a:path>
            </a:pathLst>
          </a:custGeom>
          <a:solidFill>
            <a:srgbClr val="57123F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0AFCA609-7299-FB4C-AFA3-56AA1DB8C450}"/>
              </a:ext>
            </a:extLst>
          </p:cNvPr>
          <p:cNvSpPr>
            <a:spLocks/>
          </p:cNvSpPr>
          <p:nvPr/>
        </p:nvSpPr>
        <p:spPr bwMode="auto">
          <a:xfrm>
            <a:off x="6035536" y="3518061"/>
            <a:ext cx="842553" cy="992856"/>
          </a:xfrm>
          <a:custGeom>
            <a:avLst/>
            <a:gdLst>
              <a:gd name="T0" fmla="*/ 73 w 259"/>
              <a:gd name="T1" fmla="*/ 0 h 304"/>
              <a:gd name="T2" fmla="*/ 68 w 259"/>
              <a:gd name="T3" fmla="*/ 25 h 304"/>
              <a:gd name="T4" fmla="*/ 62 w 259"/>
              <a:gd name="T5" fmla="*/ 43 h 304"/>
              <a:gd name="T6" fmla="*/ 59 w 259"/>
              <a:gd name="T7" fmla="*/ 45 h 304"/>
              <a:gd name="T8" fmla="*/ 56 w 259"/>
              <a:gd name="T9" fmla="*/ 43 h 304"/>
              <a:gd name="T10" fmla="*/ 51 w 259"/>
              <a:gd name="T11" fmla="*/ 39 h 304"/>
              <a:gd name="T12" fmla="*/ 47 w 259"/>
              <a:gd name="T13" fmla="*/ 41 h 304"/>
              <a:gd name="T14" fmla="*/ 45 w 259"/>
              <a:gd name="T15" fmla="*/ 37 h 304"/>
              <a:gd name="T16" fmla="*/ 38 w 259"/>
              <a:gd name="T17" fmla="*/ 39 h 304"/>
              <a:gd name="T18" fmla="*/ 35 w 259"/>
              <a:gd name="T19" fmla="*/ 42 h 304"/>
              <a:gd name="T20" fmla="*/ 35 w 259"/>
              <a:gd name="T21" fmla="*/ 53 h 304"/>
              <a:gd name="T22" fmla="*/ 35 w 259"/>
              <a:gd name="T23" fmla="*/ 67 h 304"/>
              <a:gd name="T24" fmla="*/ 35 w 259"/>
              <a:gd name="T25" fmla="*/ 80 h 304"/>
              <a:gd name="T26" fmla="*/ 34 w 259"/>
              <a:gd name="T27" fmla="*/ 84 h 304"/>
              <a:gd name="T28" fmla="*/ 31 w 259"/>
              <a:gd name="T29" fmla="*/ 89 h 304"/>
              <a:gd name="T30" fmla="*/ 30 w 259"/>
              <a:gd name="T31" fmla="*/ 94 h 304"/>
              <a:gd name="T32" fmla="*/ 30 w 259"/>
              <a:gd name="T33" fmla="*/ 101 h 304"/>
              <a:gd name="T34" fmla="*/ 34 w 259"/>
              <a:gd name="T35" fmla="*/ 110 h 304"/>
              <a:gd name="T36" fmla="*/ 35 w 259"/>
              <a:gd name="T37" fmla="*/ 119 h 304"/>
              <a:gd name="T38" fmla="*/ 37 w 259"/>
              <a:gd name="T39" fmla="*/ 122 h 304"/>
              <a:gd name="T40" fmla="*/ 42 w 259"/>
              <a:gd name="T41" fmla="*/ 128 h 304"/>
              <a:gd name="T42" fmla="*/ 39 w 259"/>
              <a:gd name="T43" fmla="*/ 130 h 304"/>
              <a:gd name="T44" fmla="*/ 34 w 259"/>
              <a:gd name="T45" fmla="*/ 134 h 304"/>
              <a:gd name="T46" fmla="*/ 24 w 259"/>
              <a:gd name="T47" fmla="*/ 141 h 304"/>
              <a:gd name="T48" fmla="*/ 21 w 259"/>
              <a:gd name="T49" fmla="*/ 154 h 304"/>
              <a:gd name="T50" fmla="*/ 17 w 259"/>
              <a:gd name="T51" fmla="*/ 162 h 304"/>
              <a:gd name="T52" fmla="*/ 13 w 259"/>
              <a:gd name="T53" fmla="*/ 166 h 304"/>
              <a:gd name="T54" fmla="*/ 11 w 259"/>
              <a:gd name="T55" fmla="*/ 167 h 304"/>
              <a:gd name="T56" fmla="*/ 9 w 259"/>
              <a:gd name="T57" fmla="*/ 171 h 304"/>
              <a:gd name="T58" fmla="*/ 10 w 259"/>
              <a:gd name="T59" fmla="*/ 178 h 304"/>
              <a:gd name="T60" fmla="*/ 9 w 259"/>
              <a:gd name="T61" fmla="*/ 183 h 304"/>
              <a:gd name="T62" fmla="*/ 15 w 259"/>
              <a:gd name="T63" fmla="*/ 188 h 304"/>
              <a:gd name="T64" fmla="*/ 13 w 259"/>
              <a:gd name="T65" fmla="*/ 192 h 304"/>
              <a:gd name="T66" fmla="*/ 5 w 259"/>
              <a:gd name="T67" fmla="*/ 196 h 304"/>
              <a:gd name="T68" fmla="*/ 3 w 259"/>
              <a:gd name="T69" fmla="*/ 200 h 304"/>
              <a:gd name="T70" fmla="*/ 0 w 259"/>
              <a:gd name="T71" fmla="*/ 206 h 304"/>
              <a:gd name="T72" fmla="*/ 139 w 259"/>
              <a:gd name="T73" fmla="*/ 291 h 304"/>
              <a:gd name="T74" fmla="*/ 182 w 259"/>
              <a:gd name="T75" fmla="*/ 299 h 304"/>
              <a:gd name="T76" fmla="*/ 218 w 259"/>
              <a:gd name="T77" fmla="*/ 304 h 304"/>
              <a:gd name="T78" fmla="*/ 219 w 259"/>
              <a:gd name="T79" fmla="*/ 304 h 304"/>
              <a:gd name="T80" fmla="*/ 259 w 259"/>
              <a:gd name="T81" fmla="*/ 33 h 304"/>
              <a:gd name="T82" fmla="*/ 73 w 259"/>
              <a:gd name="T83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9" h="304">
                <a:moveTo>
                  <a:pt x="73" y="0"/>
                </a:moveTo>
                <a:cubicBezTo>
                  <a:pt x="73" y="0"/>
                  <a:pt x="69" y="19"/>
                  <a:pt x="68" y="25"/>
                </a:cubicBezTo>
                <a:cubicBezTo>
                  <a:pt x="66" y="29"/>
                  <a:pt x="62" y="43"/>
                  <a:pt x="62" y="43"/>
                </a:cubicBezTo>
                <a:cubicBezTo>
                  <a:pt x="59" y="45"/>
                  <a:pt x="59" y="45"/>
                  <a:pt x="59" y="45"/>
                </a:cubicBezTo>
                <a:cubicBezTo>
                  <a:pt x="56" y="43"/>
                  <a:pt x="56" y="43"/>
                  <a:pt x="56" y="43"/>
                </a:cubicBezTo>
                <a:cubicBezTo>
                  <a:pt x="51" y="39"/>
                  <a:pt x="51" y="39"/>
                  <a:pt x="51" y="39"/>
                </a:cubicBezTo>
                <a:cubicBezTo>
                  <a:pt x="47" y="41"/>
                  <a:pt x="47" y="41"/>
                  <a:pt x="47" y="41"/>
                </a:cubicBezTo>
                <a:cubicBezTo>
                  <a:pt x="45" y="37"/>
                  <a:pt x="45" y="37"/>
                  <a:pt x="45" y="37"/>
                </a:cubicBezTo>
                <a:cubicBezTo>
                  <a:pt x="38" y="39"/>
                  <a:pt x="38" y="39"/>
                  <a:pt x="38" y="39"/>
                </a:cubicBezTo>
                <a:cubicBezTo>
                  <a:pt x="35" y="42"/>
                  <a:pt x="35" y="42"/>
                  <a:pt x="35" y="42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80"/>
                  <a:pt x="35" y="80"/>
                  <a:pt x="35" y="80"/>
                </a:cubicBezTo>
                <a:cubicBezTo>
                  <a:pt x="34" y="84"/>
                  <a:pt x="34" y="84"/>
                  <a:pt x="34" y="84"/>
                </a:cubicBezTo>
                <a:cubicBezTo>
                  <a:pt x="31" y="89"/>
                  <a:pt x="31" y="89"/>
                  <a:pt x="31" y="89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5" y="119"/>
                  <a:pt x="35" y="119"/>
                  <a:pt x="35" y="119"/>
                </a:cubicBezTo>
                <a:cubicBezTo>
                  <a:pt x="37" y="122"/>
                  <a:pt x="37" y="122"/>
                  <a:pt x="37" y="122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9" y="130"/>
                  <a:pt x="39" y="130"/>
                  <a:pt x="39" y="130"/>
                </a:cubicBezTo>
                <a:cubicBezTo>
                  <a:pt x="34" y="134"/>
                  <a:pt x="34" y="134"/>
                  <a:pt x="34" y="134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1" y="154"/>
                  <a:pt x="21" y="154"/>
                  <a:pt x="21" y="154"/>
                </a:cubicBezTo>
                <a:cubicBezTo>
                  <a:pt x="17" y="162"/>
                  <a:pt x="17" y="162"/>
                  <a:pt x="17" y="162"/>
                </a:cubicBezTo>
                <a:cubicBezTo>
                  <a:pt x="13" y="166"/>
                  <a:pt x="13" y="166"/>
                  <a:pt x="13" y="166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9" y="171"/>
                  <a:pt x="9" y="171"/>
                  <a:pt x="9" y="171"/>
                </a:cubicBezTo>
                <a:cubicBezTo>
                  <a:pt x="10" y="178"/>
                  <a:pt x="10" y="178"/>
                  <a:pt x="10" y="178"/>
                </a:cubicBezTo>
                <a:cubicBezTo>
                  <a:pt x="9" y="183"/>
                  <a:pt x="9" y="183"/>
                  <a:pt x="9" y="183"/>
                </a:cubicBezTo>
                <a:cubicBezTo>
                  <a:pt x="15" y="188"/>
                  <a:pt x="15" y="188"/>
                  <a:pt x="15" y="188"/>
                </a:cubicBezTo>
                <a:cubicBezTo>
                  <a:pt x="13" y="192"/>
                  <a:pt x="13" y="192"/>
                  <a:pt x="13" y="192"/>
                </a:cubicBezTo>
                <a:cubicBezTo>
                  <a:pt x="5" y="196"/>
                  <a:pt x="5" y="196"/>
                  <a:pt x="5" y="196"/>
                </a:cubicBezTo>
                <a:cubicBezTo>
                  <a:pt x="3" y="200"/>
                  <a:pt x="3" y="200"/>
                  <a:pt x="3" y="200"/>
                </a:cubicBezTo>
                <a:cubicBezTo>
                  <a:pt x="0" y="206"/>
                  <a:pt x="0" y="206"/>
                  <a:pt x="0" y="206"/>
                </a:cubicBezTo>
                <a:cubicBezTo>
                  <a:pt x="139" y="291"/>
                  <a:pt x="139" y="291"/>
                  <a:pt x="139" y="291"/>
                </a:cubicBezTo>
                <a:cubicBezTo>
                  <a:pt x="182" y="299"/>
                  <a:pt x="182" y="299"/>
                  <a:pt x="182" y="299"/>
                </a:cubicBezTo>
                <a:cubicBezTo>
                  <a:pt x="218" y="304"/>
                  <a:pt x="218" y="304"/>
                  <a:pt x="218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59" y="33"/>
                  <a:pt x="259" y="33"/>
                  <a:pt x="259" y="33"/>
                </a:cubicBezTo>
                <a:lnTo>
                  <a:pt x="7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015C7196-5ADE-F14A-887A-442AE1DA6294}"/>
              </a:ext>
            </a:extLst>
          </p:cNvPr>
          <p:cNvSpPr>
            <a:spLocks/>
          </p:cNvSpPr>
          <p:nvPr/>
        </p:nvSpPr>
        <p:spPr bwMode="auto">
          <a:xfrm>
            <a:off x="5181439" y="2448241"/>
            <a:ext cx="988750" cy="1712486"/>
          </a:xfrm>
          <a:custGeom>
            <a:avLst/>
            <a:gdLst>
              <a:gd name="T0" fmla="*/ 229 w 257"/>
              <a:gd name="T1" fmla="*/ 433 h 445"/>
              <a:gd name="T2" fmla="*/ 231 w 257"/>
              <a:gd name="T3" fmla="*/ 420 h 445"/>
              <a:gd name="T4" fmla="*/ 239 w 257"/>
              <a:gd name="T5" fmla="*/ 409 h 445"/>
              <a:gd name="T6" fmla="*/ 255 w 257"/>
              <a:gd name="T7" fmla="*/ 388 h 445"/>
              <a:gd name="T8" fmla="*/ 251 w 257"/>
              <a:gd name="T9" fmla="*/ 379 h 445"/>
              <a:gd name="T10" fmla="*/ 247 w 257"/>
              <a:gd name="T11" fmla="*/ 358 h 445"/>
              <a:gd name="T12" fmla="*/ 118 w 257"/>
              <a:gd name="T13" fmla="*/ 158 h 445"/>
              <a:gd name="T14" fmla="*/ 113 w 257"/>
              <a:gd name="T15" fmla="*/ 153 h 445"/>
              <a:gd name="T16" fmla="*/ 117 w 257"/>
              <a:gd name="T17" fmla="*/ 146 h 445"/>
              <a:gd name="T18" fmla="*/ 26 w 257"/>
              <a:gd name="T19" fmla="*/ 0 h 445"/>
              <a:gd name="T20" fmla="*/ 23 w 257"/>
              <a:gd name="T21" fmla="*/ 9 h 445"/>
              <a:gd name="T22" fmla="*/ 22 w 257"/>
              <a:gd name="T23" fmla="*/ 25 h 445"/>
              <a:gd name="T24" fmla="*/ 17 w 257"/>
              <a:gd name="T25" fmla="*/ 34 h 445"/>
              <a:gd name="T26" fmla="*/ 7 w 257"/>
              <a:gd name="T27" fmla="*/ 50 h 445"/>
              <a:gd name="T28" fmla="*/ 0 w 257"/>
              <a:gd name="T29" fmla="*/ 62 h 445"/>
              <a:gd name="T30" fmla="*/ 3 w 257"/>
              <a:gd name="T31" fmla="*/ 75 h 445"/>
              <a:gd name="T32" fmla="*/ 9 w 257"/>
              <a:gd name="T33" fmla="*/ 90 h 445"/>
              <a:gd name="T34" fmla="*/ 5 w 257"/>
              <a:gd name="T35" fmla="*/ 110 h 445"/>
              <a:gd name="T36" fmla="*/ 2 w 257"/>
              <a:gd name="T37" fmla="*/ 122 h 445"/>
              <a:gd name="T38" fmla="*/ 11 w 257"/>
              <a:gd name="T39" fmla="*/ 145 h 445"/>
              <a:gd name="T40" fmla="*/ 17 w 257"/>
              <a:gd name="T41" fmla="*/ 161 h 445"/>
              <a:gd name="T42" fmla="*/ 14 w 257"/>
              <a:gd name="T43" fmla="*/ 169 h 445"/>
              <a:gd name="T44" fmla="*/ 23 w 257"/>
              <a:gd name="T45" fmla="*/ 176 h 445"/>
              <a:gd name="T46" fmla="*/ 29 w 257"/>
              <a:gd name="T47" fmla="*/ 175 h 445"/>
              <a:gd name="T48" fmla="*/ 37 w 257"/>
              <a:gd name="T49" fmla="*/ 172 h 445"/>
              <a:gd name="T50" fmla="*/ 51 w 257"/>
              <a:gd name="T51" fmla="*/ 177 h 445"/>
              <a:gd name="T52" fmla="*/ 49 w 257"/>
              <a:gd name="T53" fmla="*/ 179 h 445"/>
              <a:gd name="T54" fmla="*/ 40 w 257"/>
              <a:gd name="T55" fmla="*/ 176 h 445"/>
              <a:gd name="T56" fmla="*/ 33 w 257"/>
              <a:gd name="T57" fmla="*/ 175 h 445"/>
              <a:gd name="T58" fmla="*/ 35 w 257"/>
              <a:gd name="T59" fmla="*/ 187 h 445"/>
              <a:gd name="T60" fmla="*/ 30 w 257"/>
              <a:gd name="T61" fmla="*/ 192 h 445"/>
              <a:gd name="T62" fmla="*/ 29 w 257"/>
              <a:gd name="T63" fmla="*/ 185 h 445"/>
              <a:gd name="T64" fmla="*/ 24 w 257"/>
              <a:gd name="T65" fmla="*/ 187 h 445"/>
              <a:gd name="T66" fmla="*/ 23 w 257"/>
              <a:gd name="T67" fmla="*/ 204 h 445"/>
              <a:gd name="T68" fmla="*/ 30 w 257"/>
              <a:gd name="T69" fmla="*/ 217 h 445"/>
              <a:gd name="T70" fmla="*/ 35 w 257"/>
              <a:gd name="T71" fmla="*/ 229 h 445"/>
              <a:gd name="T72" fmla="*/ 28 w 257"/>
              <a:gd name="T73" fmla="*/ 234 h 445"/>
              <a:gd name="T74" fmla="*/ 34 w 257"/>
              <a:gd name="T75" fmla="*/ 255 h 445"/>
              <a:gd name="T76" fmla="*/ 42 w 257"/>
              <a:gd name="T77" fmla="*/ 275 h 445"/>
              <a:gd name="T78" fmla="*/ 50 w 257"/>
              <a:gd name="T79" fmla="*/ 288 h 445"/>
              <a:gd name="T80" fmla="*/ 50 w 257"/>
              <a:gd name="T81" fmla="*/ 298 h 445"/>
              <a:gd name="T82" fmla="*/ 53 w 257"/>
              <a:gd name="T83" fmla="*/ 307 h 445"/>
              <a:gd name="T84" fmla="*/ 50 w 257"/>
              <a:gd name="T85" fmla="*/ 327 h 445"/>
              <a:gd name="T86" fmla="*/ 73 w 257"/>
              <a:gd name="T87" fmla="*/ 339 h 445"/>
              <a:gd name="T88" fmla="*/ 91 w 257"/>
              <a:gd name="T89" fmla="*/ 355 h 445"/>
              <a:gd name="T90" fmla="*/ 112 w 257"/>
              <a:gd name="T91" fmla="*/ 374 h 445"/>
              <a:gd name="T92" fmla="*/ 128 w 257"/>
              <a:gd name="T93" fmla="*/ 388 h 445"/>
              <a:gd name="T94" fmla="*/ 143 w 257"/>
              <a:gd name="T95" fmla="*/ 414 h 445"/>
              <a:gd name="T96" fmla="*/ 143 w 257"/>
              <a:gd name="T97" fmla="*/ 434 h 445"/>
              <a:gd name="T98" fmla="*/ 226 w 257"/>
              <a:gd name="T99" fmla="*/ 44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7" h="445">
                <a:moveTo>
                  <a:pt x="233" y="441"/>
                </a:moveTo>
                <a:lnTo>
                  <a:pt x="234" y="438"/>
                </a:lnTo>
                <a:lnTo>
                  <a:pt x="229" y="433"/>
                </a:lnTo>
                <a:lnTo>
                  <a:pt x="230" y="429"/>
                </a:lnTo>
                <a:lnTo>
                  <a:pt x="229" y="423"/>
                </a:lnTo>
                <a:lnTo>
                  <a:pt x="231" y="420"/>
                </a:lnTo>
                <a:lnTo>
                  <a:pt x="233" y="419"/>
                </a:lnTo>
                <a:lnTo>
                  <a:pt x="236" y="416"/>
                </a:lnTo>
                <a:lnTo>
                  <a:pt x="239" y="409"/>
                </a:lnTo>
                <a:lnTo>
                  <a:pt x="242" y="398"/>
                </a:lnTo>
                <a:lnTo>
                  <a:pt x="250" y="392"/>
                </a:lnTo>
                <a:lnTo>
                  <a:pt x="255" y="388"/>
                </a:lnTo>
                <a:lnTo>
                  <a:pt x="257" y="387"/>
                </a:lnTo>
                <a:lnTo>
                  <a:pt x="253" y="382"/>
                </a:lnTo>
                <a:lnTo>
                  <a:pt x="251" y="379"/>
                </a:lnTo>
                <a:lnTo>
                  <a:pt x="250" y="372"/>
                </a:lnTo>
                <a:lnTo>
                  <a:pt x="247" y="364"/>
                </a:lnTo>
                <a:lnTo>
                  <a:pt x="247" y="358"/>
                </a:lnTo>
                <a:lnTo>
                  <a:pt x="248" y="354"/>
                </a:lnTo>
                <a:lnTo>
                  <a:pt x="248" y="353"/>
                </a:lnTo>
                <a:lnTo>
                  <a:pt x="118" y="158"/>
                </a:lnTo>
                <a:lnTo>
                  <a:pt x="115" y="156"/>
                </a:lnTo>
                <a:lnTo>
                  <a:pt x="114" y="155"/>
                </a:lnTo>
                <a:lnTo>
                  <a:pt x="113" y="153"/>
                </a:lnTo>
                <a:lnTo>
                  <a:pt x="112" y="150"/>
                </a:lnTo>
                <a:lnTo>
                  <a:pt x="113" y="147"/>
                </a:lnTo>
                <a:lnTo>
                  <a:pt x="117" y="146"/>
                </a:lnTo>
                <a:lnTo>
                  <a:pt x="119" y="145"/>
                </a:lnTo>
                <a:lnTo>
                  <a:pt x="148" y="35"/>
                </a:lnTo>
                <a:lnTo>
                  <a:pt x="26" y="0"/>
                </a:lnTo>
                <a:lnTo>
                  <a:pt x="25" y="4"/>
                </a:lnTo>
                <a:lnTo>
                  <a:pt x="23" y="5"/>
                </a:lnTo>
                <a:lnTo>
                  <a:pt x="23" y="9"/>
                </a:lnTo>
                <a:lnTo>
                  <a:pt x="23" y="12"/>
                </a:lnTo>
                <a:lnTo>
                  <a:pt x="23" y="21"/>
                </a:lnTo>
                <a:lnTo>
                  <a:pt x="22" y="25"/>
                </a:lnTo>
                <a:lnTo>
                  <a:pt x="19" y="30"/>
                </a:lnTo>
                <a:lnTo>
                  <a:pt x="17" y="33"/>
                </a:lnTo>
                <a:lnTo>
                  <a:pt x="17" y="34"/>
                </a:lnTo>
                <a:lnTo>
                  <a:pt x="17" y="40"/>
                </a:lnTo>
                <a:lnTo>
                  <a:pt x="13" y="45"/>
                </a:lnTo>
                <a:lnTo>
                  <a:pt x="7" y="50"/>
                </a:lnTo>
                <a:lnTo>
                  <a:pt x="2" y="55"/>
                </a:lnTo>
                <a:lnTo>
                  <a:pt x="1" y="57"/>
                </a:lnTo>
                <a:lnTo>
                  <a:pt x="0" y="62"/>
                </a:lnTo>
                <a:lnTo>
                  <a:pt x="0" y="66"/>
                </a:lnTo>
                <a:lnTo>
                  <a:pt x="1" y="71"/>
                </a:lnTo>
                <a:lnTo>
                  <a:pt x="3" y="75"/>
                </a:lnTo>
                <a:lnTo>
                  <a:pt x="7" y="81"/>
                </a:lnTo>
                <a:lnTo>
                  <a:pt x="8" y="85"/>
                </a:lnTo>
                <a:lnTo>
                  <a:pt x="9" y="90"/>
                </a:lnTo>
                <a:lnTo>
                  <a:pt x="9" y="98"/>
                </a:lnTo>
                <a:lnTo>
                  <a:pt x="6" y="104"/>
                </a:lnTo>
                <a:lnTo>
                  <a:pt x="5" y="110"/>
                </a:lnTo>
                <a:lnTo>
                  <a:pt x="5" y="117"/>
                </a:lnTo>
                <a:lnTo>
                  <a:pt x="4" y="120"/>
                </a:lnTo>
                <a:lnTo>
                  <a:pt x="2" y="122"/>
                </a:lnTo>
                <a:lnTo>
                  <a:pt x="3" y="126"/>
                </a:lnTo>
                <a:lnTo>
                  <a:pt x="7" y="133"/>
                </a:lnTo>
                <a:lnTo>
                  <a:pt x="11" y="145"/>
                </a:lnTo>
                <a:lnTo>
                  <a:pt x="15" y="153"/>
                </a:lnTo>
                <a:lnTo>
                  <a:pt x="17" y="156"/>
                </a:lnTo>
                <a:lnTo>
                  <a:pt x="17" y="161"/>
                </a:lnTo>
                <a:lnTo>
                  <a:pt x="16" y="164"/>
                </a:lnTo>
                <a:lnTo>
                  <a:pt x="14" y="166"/>
                </a:lnTo>
                <a:lnTo>
                  <a:pt x="14" y="169"/>
                </a:lnTo>
                <a:lnTo>
                  <a:pt x="18" y="169"/>
                </a:lnTo>
                <a:lnTo>
                  <a:pt x="20" y="172"/>
                </a:lnTo>
                <a:lnTo>
                  <a:pt x="23" y="176"/>
                </a:lnTo>
                <a:lnTo>
                  <a:pt x="24" y="178"/>
                </a:lnTo>
                <a:lnTo>
                  <a:pt x="27" y="179"/>
                </a:lnTo>
                <a:lnTo>
                  <a:pt x="29" y="175"/>
                </a:lnTo>
                <a:lnTo>
                  <a:pt x="29" y="170"/>
                </a:lnTo>
                <a:lnTo>
                  <a:pt x="34" y="169"/>
                </a:lnTo>
                <a:lnTo>
                  <a:pt x="37" y="172"/>
                </a:lnTo>
                <a:lnTo>
                  <a:pt x="44" y="172"/>
                </a:lnTo>
                <a:lnTo>
                  <a:pt x="48" y="176"/>
                </a:lnTo>
                <a:lnTo>
                  <a:pt x="51" y="177"/>
                </a:lnTo>
                <a:lnTo>
                  <a:pt x="53" y="178"/>
                </a:lnTo>
                <a:lnTo>
                  <a:pt x="51" y="180"/>
                </a:lnTo>
                <a:lnTo>
                  <a:pt x="49" y="179"/>
                </a:lnTo>
                <a:lnTo>
                  <a:pt x="45" y="177"/>
                </a:lnTo>
                <a:lnTo>
                  <a:pt x="44" y="177"/>
                </a:lnTo>
                <a:lnTo>
                  <a:pt x="40" y="176"/>
                </a:lnTo>
                <a:lnTo>
                  <a:pt x="38" y="175"/>
                </a:lnTo>
                <a:lnTo>
                  <a:pt x="35" y="174"/>
                </a:lnTo>
                <a:lnTo>
                  <a:pt x="33" y="175"/>
                </a:lnTo>
                <a:lnTo>
                  <a:pt x="33" y="177"/>
                </a:lnTo>
                <a:lnTo>
                  <a:pt x="33" y="184"/>
                </a:lnTo>
                <a:lnTo>
                  <a:pt x="35" y="187"/>
                </a:lnTo>
                <a:lnTo>
                  <a:pt x="34" y="194"/>
                </a:lnTo>
                <a:lnTo>
                  <a:pt x="33" y="194"/>
                </a:lnTo>
                <a:lnTo>
                  <a:pt x="30" y="192"/>
                </a:lnTo>
                <a:lnTo>
                  <a:pt x="29" y="190"/>
                </a:lnTo>
                <a:lnTo>
                  <a:pt x="29" y="186"/>
                </a:lnTo>
                <a:lnTo>
                  <a:pt x="29" y="185"/>
                </a:lnTo>
                <a:lnTo>
                  <a:pt x="28" y="184"/>
                </a:lnTo>
                <a:lnTo>
                  <a:pt x="25" y="183"/>
                </a:lnTo>
                <a:lnTo>
                  <a:pt x="24" y="187"/>
                </a:lnTo>
                <a:lnTo>
                  <a:pt x="23" y="189"/>
                </a:lnTo>
                <a:lnTo>
                  <a:pt x="23" y="195"/>
                </a:lnTo>
                <a:lnTo>
                  <a:pt x="23" y="204"/>
                </a:lnTo>
                <a:lnTo>
                  <a:pt x="23" y="209"/>
                </a:lnTo>
                <a:lnTo>
                  <a:pt x="26" y="214"/>
                </a:lnTo>
                <a:lnTo>
                  <a:pt x="30" y="217"/>
                </a:lnTo>
                <a:lnTo>
                  <a:pt x="34" y="220"/>
                </a:lnTo>
                <a:lnTo>
                  <a:pt x="35" y="225"/>
                </a:lnTo>
                <a:lnTo>
                  <a:pt x="35" y="229"/>
                </a:lnTo>
                <a:lnTo>
                  <a:pt x="34" y="233"/>
                </a:lnTo>
                <a:lnTo>
                  <a:pt x="31" y="234"/>
                </a:lnTo>
                <a:lnTo>
                  <a:pt x="28" y="234"/>
                </a:lnTo>
                <a:lnTo>
                  <a:pt x="28" y="244"/>
                </a:lnTo>
                <a:lnTo>
                  <a:pt x="29" y="247"/>
                </a:lnTo>
                <a:lnTo>
                  <a:pt x="34" y="255"/>
                </a:lnTo>
                <a:lnTo>
                  <a:pt x="35" y="261"/>
                </a:lnTo>
                <a:lnTo>
                  <a:pt x="40" y="268"/>
                </a:lnTo>
                <a:lnTo>
                  <a:pt x="42" y="275"/>
                </a:lnTo>
                <a:lnTo>
                  <a:pt x="45" y="280"/>
                </a:lnTo>
                <a:lnTo>
                  <a:pt x="48" y="287"/>
                </a:lnTo>
                <a:lnTo>
                  <a:pt x="50" y="288"/>
                </a:lnTo>
                <a:lnTo>
                  <a:pt x="50" y="293"/>
                </a:lnTo>
                <a:lnTo>
                  <a:pt x="50" y="296"/>
                </a:lnTo>
                <a:lnTo>
                  <a:pt x="50" y="298"/>
                </a:lnTo>
                <a:lnTo>
                  <a:pt x="52" y="300"/>
                </a:lnTo>
                <a:lnTo>
                  <a:pt x="53" y="303"/>
                </a:lnTo>
                <a:lnTo>
                  <a:pt x="53" y="307"/>
                </a:lnTo>
                <a:lnTo>
                  <a:pt x="52" y="316"/>
                </a:lnTo>
                <a:lnTo>
                  <a:pt x="51" y="322"/>
                </a:lnTo>
                <a:lnTo>
                  <a:pt x="50" y="327"/>
                </a:lnTo>
                <a:lnTo>
                  <a:pt x="59" y="332"/>
                </a:lnTo>
                <a:lnTo>
                  <a:pt x="67" y="335"/>
                </a:lnTo>
                <a:lnTo>
                  <a:pt x="73" y="339"/>
                </a:lnTo>
                <a:lnTo>
                  <a:pt x="82" y="342"/>
                </a:lnTo>
                <a:lnTo>
                  <a:pt x="85" y="345"/>
                </a:lnTo>
                <a:lnTo>
                  <a:pt x="91" y="355"/>
                </a:lnTo>
                <a:lnTo>
                  <a:pt x="99" y="362"/>
                </a:lnTo>
                <a:lnTo>
                  <a:pt x="111" y="365"/>
                </a:lnTo>
                <a:lnTo>
                  <a:pt x="112" y="374"/>
                </a:lnTo>
                <a:lnTo>
                  <a:pt x="114" y="378"/>
                </a:lnTo>
                <a:lnTo>
                  <a:pt x="121" y="380"/>
                </a:lnTo>
                <a:lnTo>
                  <a:pt x="128" y="388"/>
                </a:lnTo>
                <a:lnTo>
                  <a:pt x="136" y="400"/>
                </a:lnTo>
                <a:lnTo>
                  <a:pt x="140" y="405"/>
                </a:lnTo>
                <a:lnTo>
                  <a:pt x="143" y="414"/>
                </a:lnTo>
                <a:lnTo>
                  <a:pt x="140" y="422"/>
                </a:lnTo>
                <a:lnTo>
                  <a:pt x="140" y="427"/>
                </a:lnTo>
                <a:lnTo>
                  <a:pt x="143" y="434"/>
                </a:lnTo>
                <a:lnTo>
                  <a:pt x="147" y="435"/>
                </a:lnTo>
                <a:lnTo>
                  <a:pt x="225" y="445"/>
                </a:lnTo>
                <a:lnTo>
                  <a:pt x="226" y="444"/>
                </a:lnTo>
                <a:lnTo>
                  <a:pt x="233" y="4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F5CA0F5C-0086-364C-970B-CA1868CB13D6}"/>
              </a:ext>
            </a:extLst>
          </p:cNvPr>
          <p:cNvSpPr>
            <a:spLocks/>
          </p:cNvSpPr>
          <p:nvPr/>
        </p:nvSpPr>
        <p:spPr bwMode="auto">
          <a:xfrm>
            <a:off x="7609077" y="3714326"/>
            <a:ext cx="1081086" cy="581093"/>
          </a:xfrm>
          <a:custGeom>
            <a:avLst/>
            <a:gdLst>
              <a:gd name="T0" fmla="*/ 0 w 332"/>
              <a:gd name="T1" fmla="*/ 25 h 178"/>
              <a:gd name="T2" fmla="*/ 0 w 332"/>
              <a:gd name="T3" fmla="*/ 28 h 178"/>
              <a:gd name="T4" fmla="*/ 0 w 332"/>
              <a:gd name="T5" fmla="*/ 25 h 178"/>
              <a:gd name="T6" fmla="*/ 118 w 332"/>
              <a:gd name="T7" fmla="*/ 32 h 178"/>
              <a:gd name="T8" fmla="*/ 113 w 332"/>
              <a:gd name="T9" fmla="*/ 123 h 178"/>
              <a:gd name="T10" fmla="*/ 121 w 332"/>
              <a:gd name="T11" fmla="*/ 131 h 178"/>
              <a:gd name="T12" fmla="*/ 124 w 332"/>
              <a:gd name="T13" fmla="*/ 134 h 178"/>
              <a:gd name="T14" fmla="*/ 127 w 332"/>
              <a:gd name="T15" fmla="*/ 134 h 178"/>
              <a:gd name="T16" fmla="*/ 131 w 332"/>
              <a:gd name="T17" fmla="*/ 133 h 178"/>
              <a:gd name="T18" fmla="*/ 134 w 332"/>
              <a:gd name="T19" fmla="*/ 134 h 178"/>
              <a:gd name="T20" fmla="*/ 137 w 332"/>
              <a:gd name="T21" fmla="*/ 133 h 178"/>
              <a:gd name="T22" fmla="*/ 141 w 332"/>
              <a:gd name="T23" fmla="*/ 135 h 178"/>
              <a:gd name="T24" fmla="*/ 144 w 332"/>
              <a:gd name="T25" fmla="*/ 144 h 178"/>
              <a:gd name="T26" fmla="*/ 153 w 332"/>
              <a:gd name="T27" fmla="*/ 144 h 178"/>
              <a:gd name="T28" fmla="*/ 160 w 332"/>
              <a:gd name="T29" fmla="*/ 148 h 178"/>
              <a:gd name="T30" fmla="*/ 166 w 332"/>
              <a:gd name="T31" fmla="*/ 147 h 178"/>
              <a:gd name="T32" fmla="*/ 167 w 332"/>
              <a:gd name="T33" fmla="*/ 147 h 178"/>
              <a:gd name="T34" fmla="*/ 171 w 332"/>
              <a:gd name="T35" fmla="*/ 151 h 178"/>
              <a:gd name="T36" fmla="*/ 175 w 332"/>
              <a:gd name="T37" fmla="*/ 148 h 178"/>
              <a:gd name="T38" fmla="*/ 184 w 332"/>
              <a:gd name="T39" fmla="*/ 149 h 178"/>
              <a:gd name="T40" fmla="*/ 188 w 332"/>
              <a:gd name="T41" fmla="*/ 156 h 178"/>
              <a:gd name="T42" fmla="*/ 191 w 332"/>
              <a:gd name="T43" fmla="*/ 156 h 178"/>
              <a:gd name="T44" fmla="*/ 192 w 332"/>
              <a:gd name="T45" fmla="*/ 162 h 178"/>
              <a:gd name="T46" fmla="*/ 196 w 332"/>
              <a:gd name="T47" fmla="*/ 163 h 178"/>
              <a:gd name="T48" fmla="*/ 200 w 332"/>
              <a:gd name="T49" fmla="*/ 160 h 178"/>
              <a:gd name="T50" fmla="*/ 202 w 332"/>
              <a:gd name="T51" fmla="*/ 157 h 178"/>
              <a:gd name="T52" fmla="*/ 204 w 332"/>
              <a:gd name="T53" fmla="*/ 157 h 178"/>
              <a:gd name="T54" fmla="*/ 211 w 332"/>
              <a:gd name="T55" fmla="*/ 162 h 178"/>
              <a:gd name="T56" fmla="*/ 213 w 332"/>
              <a:gd name="T57" fmla="*/ 166 h 178"/>
              <a:gd name="T58" fmla="*/ 220 w 332"/>
              <a:gd name="T59" fmla="*/ 162 h 178"/>
              <a:gd name="T60" fmla="*/ 222 w 332"/>
              <a:gd name="T61" fmla="*/ 164 h 178"/>
              <a:gd name="T62" fmla="*/ 223 w 332"/>
              <a:gd name="T63" fmla="*/ 170 h 178"/>
              <a:gd name="T64" fmla="*/ 225 w 332"/>
              <a:gd name="T65" fmla="*/ 169 h 178"/>
              <a:gd name="T66" fmla="*/ 228 w 332"/>
              <a:gd name="T67" fmla="*/ 164 h 178"/>
              <a:gd name="T68" fmla="*/ 233 w 332"/>
              <a:gd name="T69" fmla="*/ 163 h 178"/>
              <a:gd name="T70" fmla="*/ 239 w 332"/>
              <a:gd name="T71" fmla="*/ 166 h 178"/>
              <a:gd name="T72" fmla="*/ 248 w 332"/>
              <a:gd name="T73" fmla="*/ 165 h 178"/>
              <a:gd name="T74" fmla="*/ 252 w 332"/>
              <a:gd name="T75" fmla="*/ 169 h 178"/>
              <a:gd name="T76" fmla="*/ 254 w 332"/>
              <a:gd name="T77" fmla="*/ 172 h 178"/>
              <a:gd name="T78" fmla="*/ 259 w 332"/>
              <a:gd name="T79" fmla="*/ 171 h 178"/>
              <a:gd name="T80" fmla="*/ 264 w 332"/>
              <a:gd name="T81" fmla="*/ 167 h 178"/>
              <a:gd name="T82" fmla="*/ 267 w 332"/>
              <a:gd name="T83" fmla="*/ 164 h 178"/>
              <a:gd name="T84" fmla="*/ 271 w 332"/>
              <a:gd name="T85" fmla="*/ 164 h 178"/>
              <a:gd name="T86" fmla="*/ 275 w 332"/>
              <a:gd name="T87" fmla="*/ 166 h 178"/>
              <a:gd name="T88" fmla="*/ 278 w 332"/>
              <a:gd name="T89" fmla="*/ 165 h 178"/>
              <a:gd name="T90" fmla="*/ 282 w 332"/>
              <a:gd name="T91" fmla="*/ 162 h 178"/>
              <a:gd name="T92" fmla="*/ 288 w 332"/>
              <a:gd name="T93" fmla="*/ 163 h 178"/>
              <a:gd name="T94" fmla="*/ 291 w 332"/>
              <a:gd name="T95" fmla="*/ 164 h 178"/>
              <a:gd name="T96" fmla="*/ 300 w 332"/>
              <a:gd name="T97" fmla="*/ 161 h 178"/>
              <a:gd name="T98" fmla="*/ 306 w 332"/>
              <a:gd name="T99" fmla="*/ 163 h 178"/>
              <a:gd name="T100" fmla="*/ 311 w 332"/>
              <a:gd name="T101" fmla="*/ 168 h 178"/>
              <a:gd name="T102" fmla="*/ 318 w 332"/>
              <a:gd name="T103" fmla="*/ 173 h 178"/>
              <a:gd name="T104" fmla="*/ 324 w 332"/>
              <a:gd name="T105" fmla="*/ 173 h 178"/>
              <a:gd name="T106" fmla="*/ 328 w 332"/>
              <a:gd name="T107" fmla="*/ 176 h 178"/>
              <a:gd name="T108" fmla="*/ 331 w 332"/>
              <a:gd name="T109" fmla="*/ 178 h 178"/>
              <a:gd name="T110" fmla="*/ 332 w 332"/>
              <a:gd name="T111" fmla="*/ 88 h 178"/>
              <a:gd name="T112" fmla="*/ 324 w 332"/>
              <a:gd name="T113" fmla="*/ 37 h 178"/>
              <a:gd name="T114" fmla="*/ 324 w 332"/>
              <a:gd name="T115" fmla="*/ 12 h 178"/>
              <a:gd name="T116" fmla="*/ 175 w 332"/>
              <a:gd name="T117" fmla="*/ 9 h 178"/>
              <a:gd name="T118" fmla="*/ 4 w 332"/>
              <a:gd name="T119" fmla="*/ 0 h 178"/>
              <a:gd name="T120" fmla="*/ 3 w 332"/>
              <a:gd name="T121" fmla="*/ 25 h 178"/>
              <a:gd name="T122" fmla="*/ 0 w 332"/>
              <a:gd name="T123" fmla="*/ 25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2" h="178">
                <a:moveTo>
                  <a:pt x="0" y="25"/>
                </a:moveTo>
                <a:cubicBezTo>
                  <a:pt x="0" y="28"/>
                  <a:pt x="0" y="28"/>
                  <a:pt x="0" y="28"/>
                </a:cubicBezTo>
                <a:cubicBezTo>
                  <a:pt x="0" y="25"/>
                  <a:pt x="0" y="25"/>
                  <a:pt x="0" y="25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113" y="123"/>
                  <a:pt x="113" y="123"/>
                  <a:pt x="113" y="123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31" y="133"/>
                  <a:pt x="131" y="133"/>
                  <a:pt x="131" y="133"/>
                </a:cubicBezTo>
                <a:cubicBezTo>
                  <a:pt x="134" y="134"/>
                  <a:pt x="134" y="134"/>
                  <a:pt x="134" y="134"/>
                </a:cubicBezTo>
                <a:cubicBezTo>
                  <a:pt x="137" y="133"/>
                  <a:pt x="137" y="133"/>
                  <a:pt x="137" y="133"/>
                </a:cubicBezTo>
                <a:cubicBezTo>
                  <a:pt x="141" y="135"/>
                  <a:pt x="141" y="135"/>
                  <a:pt x="141" y="135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53" y="144"/>
                  <a:pt x="153" y="144"/>
                  <a:pt x="153" y="144"/>
                </a:cubicBezTo>
                <a:cubicBezTo>
                  <a:pt x="160" y="148"/>
                  <a:pt x="160" y="148"/>
                  <a:pt x="160" y="148"/>
                </a:cubicBezTo>
                <a:cubicBezTo>
                  <a:pt x="166" y="147"/>
                  <a:pt x="166" y="147"/>
                  <a:pt x="166" y="147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71" y="151"/>
                  <a:pt x="171" y="151"/>
                  <a:pt x="171" y="151"/>
                </a:cubicBezTo>
                <a:cubicBezTo>
                  <a:pt x="175" y="148"/>
                  <a:pt x="175" y="148"/>
                  <a:pt x="175" y="148"/>
                </a:cubicBezTo>
                <a:cubicBezTo>
                  <a:pt x="184" y="149"/>
                  <a:pt x="184" y="149"/>
                  <a:pt x="184" y="149"/>
                </a:cubicBezTo>
                <a:cubicBezTo>
                  <a:pt x="188" y="156"/>
                  <a:pt x="188" y="156"/>
                  <a:pt x="188" y="156"/>
                </a:cubicBezTo>
                <a:cubicBezTo>
                  <a:pt x="191" y="156"/>
                  <a:pt x="191" y="156"/>
                  <a:pt x="191" y="156"/>
                </a:cubicBezTo>
                <a:cubicBezTo>
                  <a:pt x="192" y="162"/>
                  <a:pt x="192" y="162"/>
                  <a:pt x="192" y="162"/>
                </a:cubicBezTo>
                <a:cubicBezTo>
                  <a:pt x="196" y="163"/>
                  <a:pt x="196" y="163"/>
                  <a:pt x="196" y="163"/>
                </a:cubicBezTo>
                <a:cubicBezTo>
                  <a:pt x="200" y="160"/>
                  <a:pt x="200" y="160"/>
                  <a:pt x="200" y="160"/>
                </a:cubicBezTo>
                <a:cubicBezTo>
                  <a:pt x="202" y="157"/>
                  <a:pt x="202" y="157"/>
                  <a:pt x="202" y="157"/>
                </a:cubicBezTo>
                <a:cubicBezTo>
                  <a:pt x="204" y="157"/>
                  <a:pt x="204" y="157"/>
                  <a:pt x="204" y="157"/>
                </a:cubicBezTo>
                <a:cubicBezTo>
                  <a:pt x="211" y="162"/>
                  <a:pt x="211" y="162"/>
                  <a:pt x="211" y="162"/>
                </a:cubicBezTo>
                <a:cubicBezTo>
                  <a:pt x="213" y="166"/>
                  <a:pt x="213" y="166"/>
                  <a:pt x="213" y="166"/>
                </a:cubicBezTo>
                <a:cubicBezTo>
                  <a:pt x="220" y="162"/>
                  <a:pt x="220" y="162"/>
                  <a:pt x="220" y="162"/>
                </a:cubicBezTo>
                <a:cubicBezTo>
                  <a:pt x="222" y="164"/>
                  <a:pt x="222" y="164"/>
                  <a:pt x="222" y="164"/>
                </a:cubicBezTo>
                <a:cubicBezTo>
                  <a:pt x="223" y="170"/>
                  <a:pt x="223" y="170"/>
                  <a:pt x="223" y="170"/>
                </a:cubicBezTo>
                <a:cubicBezTo>
                  <a:pt x="225" y="169"/>
                  <a:pt x="225" y="169"/>
                  <a:pt x="225" y="169"/>
                </a:cubicBezTo>
                <a:cubicBezTo>
                  <a:pt x="228" y="164"/>
                  <a:pt x="228" y="164"/>
                  <a:pt x="228" y="164"/>
                </a:cubicBezTo>
                <a:cubicBezTo>
                  <a:pt x="233" y="163"/>
                  <a:pt x="233" y="163"/>
                  <a:pt x="233" y="163"/>
                </a:cubicBezTo>
                <a:cubicBezTo>
                  <a:pt x="239" y="166"/>
                  <a:pt x="239" y="166"/>
                  <a:pt x="239" y="166"/>
                </a:cubicBezTo>
                <a:cubicBezTo>
                  <a:pt x="248" y="165"/>
                  <a:pt x="248" y="165"/>
                  <a:pt x="248" y="165"/>
                </a:cubicBezTo>
                <a:cubicBezTo>
                  <a:pt x="252" y="169"/>
                  <a:pt x="252" y="169"/>
                  <a:pt x="252" y="169"/>
                </a:cubicBezTo>
                <a:cubicBezTo>
                  <a:pt x="254" y="172"/>
                  <a:pt x="254" y="172"/>
                  <a:pt x="254" y="172"/>
                </a:cubicBezTo>
                <a:cubicBezTo>
                  <a:pt x="259" y="171"/>
                  <a:pt x="259" y="171"/>
                  <a:pt x="259" y="171"/>
                </a:cubicBezTo>
                <a:cubicBezTo>
                  <a:pt x="264" y="167"/>
                  <a:pt x="264" y="167"/>
                  <a:pt x="264" y="167"/>
                </a:cubicBezTo>
                <a:cubicBezTo>
                  <a:pt x="267" y="164"/>
                  <a:pt x="267" y="164"/>
                  <a:pt x="267" y="164"/>
                </a:cubicBezTo>
                <a:cubicBezTo>
                  <a:pt x="271" y="164"/>
                  <a:pt x="271" y="164"/>
                  <a:pt x="271" y="164"/>
                </a:cubicBezTo>
                <a:cubicBezTo>
                  <a:pt x="275" y="166"/>
                  <a:pt x="275" y="166"/>
                  <a:pt x="275" y="166"/>
                </a:cubicBezTo>
                <a:cubicBezTo>
                  <a:pt x="278" y="165"/>
                  <a:pt x="278" y="165"/>
                  <a:pt x="278" y="165"/>
                </a:cubicBezTo>
                <a:cubicBezTo>
                  <a:pt x="282" y="162"/>
                  <a:pt x="282" y="162"/>
                  <a:pt x="282" y="162"/>
                </a:cubicBezTo>
                <a:cubicBezTo>
                  <a:pt x="288" y="163"/>
                  <a:pt x="288" y="163"/>
                  <a:pt x="288" y="163"/>
                </a:cubicBezTo>
                <a:cubicBezTo>
                  <a:pt x="291" y="164"/>
                  <a:pt x="291" y="164"/>
                  <a:pt x="291" y="164"/>
                </a:cubicBezTo>
                <a:cubicBezTo>
                  <a:pt x="300" y="161"/>
                  <a:pt x="300" y="161"/>
                  <a:pt x="300" y="161"/>
                </a:cubicBezTo>
                <a:cubicBezTo>
                  <a:pt x="306" y="163"/>
                  <a:pt x="306" y="163"/>
                  <a:pt x="306" y="163"/>
                </a:cubicBezTo>
                <a:cubicBezTo>
                  <a:pt x="311" y="168"/>
                  <a:pt x="311" y="168"/>
                  <a:pt x="311" y="168"/>
                </a:cubicBezTo>
                <a:cubicBezTo>
                  <a:pt x="318" y="173"/>
                  <a:pt x="318" y="173"/>
                  <a:pt x="318" y="173"/>
                </a:cubicBezTo>
                <a:cubicBezTo>
                  <a:pt x="324" y="173"/>
                  <a:pt x="324" y="173"/>
                  <a:pt x="324" y="173"/>
                </a:cubicBezTo>
                <a:cubicBezTo>
                  <a:pt x="328" y="176"/>
                  <a:pt x="328" y="176"/>
                  <a:pt x="328" y="176"/>
                </a:cubicBezTo>
                <a:cubicBezTo>
                  <a:pt x="331" y="178"/>
                  <a:pt x="331" y="178"/>
                  <a:pt x="331" y="178"/>
                </a:cubicBezTo>
                <a:cubicBezTo>
                  <a:pt x="332" y="88"/>
                  <a:pt x="332" y="88"/>
                  <a:pt x="332" y="88"/>
                </a:cubicBezTo>
                <a:cubicBezTo>
                  <a:pt x="324" y="37"/>
                  <a:pt x="324" y="37"/>
                  <a:pt x="324" y="37"/>
                </a:cubicBezTo>
                <a:cubicBezTo>
                  <a:pt x="324" y="12"/>
                  <a:pt x="324" y="12"/>
                  <a:pt x="324" y="12"/>
                </a:cubicBezTo>
                <a:cubicBezTo>
                  <a:pt x="324" y="12"/>
                  <a:pt x="211" y="10"/>
                  <a:pt x="175" y="9"/>
                </a:cubicBezTo>
                <a:cubicBezTo>
                  <a:pt x="131" y="7"/>
                  <a:pt x="4" y="0"/>
                  <a:pt x="4" y="0"/>
                </a:cubicBezTo>
                <a:cubicBezTo>
                  <a:pt x="3" y="25"/>
                  <a:pt x="3" y="25"/>
                  <a:pt x="3" y="25"/>
                </a:cubicBezTo>
                <a:lnTo>
                  <a:pt x="0" y="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BAE397C6-AA2C-F847-8EB4-1FA29ACF8321}"/>
              </a:ext>
            </a:extLst>
          </p:cNvPr>
          <p:cNvSpPr>
            <a:spLocks/>
          </p:cNvSpPr>
          <p:nvPr/>
        </p:nvSpPr>
        <p:spPr bwMode="auto">
          <a:xfrm>
            <a:off x="7747580" y="3244836"/>
            <a:ext cx="915653" cy="507975"/>
          </a:xfrm>
          <a:custGeom>
            <a:avLst/>
            <a:gdLst>
              <a:gd name="T0" fmla="*/ 282 w 282"/>
              <a:gd name="T1" fmla="*/ 156 h 156"/>
              <a:gd name="T2" fmla="*/ 282 w 282"/>
              <a:gd name="T3" fmla="*/ 52 h 156"/>
              <a:gd name="T4" fmla="*/ 276 w 282"/>
              <a:gd name="T5" fmla="*/ 49 h 156"/>
              <a:gd name="T6" fmla="*/ 273 w 282"/>
              <a:gd name="T7" fmla="*/ 47 h 156"/>
              <a:gd name="T8" fmla="*/ 271 w 282"/>
              <a:gd name="T9" fmla="*/ 41 h 156"/>
              <a:gd name="T10" fmla="*/ 265 w 282"/>
              <a:gd name="T11" fmla="*/ 35 h 156"/>
              <a:gd name="T12" fmla="*/ 268 w 282"/>
              <a:gd name="T13" fmla="*/ 30 h 156"/>
              <a:gd name="T14" fmla="*/ 271 w 282"/>
              <a:gd name="T15" fmla="*/ 24 h 156"/>
              <a:gd name="T16" fmla="*/ 271 w 282"/>
              <a:gd name="T17" fmla="*/ 19 h 156"/>
              <a:gd name="T18" fmla="*/ 269 w 282"/>
              <a:gd name="T19" fmla="*/ 19 h 156"/>
              <a:gd name="T20" fmla="*/ 260 w 282"/>
              <a:gd name="T21" fmla="*/ 19 h 156"/>
              <a:gd name="T22" fmla="*/ 258 w 282"/>
              <a:gd name="T23" fmla="*/ 15 h 156"/>
              <a:gd name="T24" fmla="*/ 254 w 282"/>
              <a:gd name="T25" fmla="*/ 9 h 156"/>
              <a:gd name="T26" fmla="*/ 165 w 282"/>
              <a:gd name="T27" fmla="*/ 6 h 156"/>
              <a:gd name="T28" fmla="*/ 10 w 282"/>
              <a:gd name="T29" fmla="*/ 0 h 156"/>
              <a:gd name="T30" fmla="*/ 0 w 282"/>
              <a:gd name="T31" fmla="*/ 146 h 156"/>
              <a:gd name="T32" fmla="*/ 133 w 282"/>
              <a:gd name="T33" fmla="*/ 153 h 156"/>
              <a:gd name="T34" fmla="*/ 282 w 282"/>
              <a:gd name="T35" fmla="*/ 15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2" h="156">
                <a:moveTo>
                  <a:pt x="282" y="156"/>
                </a:moveTo>
                <a:cubicBezTo>
                  <a:pt x="282" y="52"/>
                  <a:pt x="282" y="52"/>
                  <a:pt x="282" y="52"/>
                </a:cubicBezTo>
                <a:cubicBezTo>
                  <a:pt x="276" y="49"/>
                  <a:pt x="276" y="49"/>
                  <a:pt x="276" y="49"/>
                </a:cubicBezTo>
                <a:cubicBezTo>
                  <a:pt x="273" y="47"/>
                  <a:pt x="273" y="47"/>
                  <a:pt x="273" y="47"/>
                </a:cubicBezTo>
                <a:cubicBezTo>
                  <a:pt x="271" y="41"/>
                  <a:pt x="271" y="41"/>
                  <a:pt x="271" y="41"/>
                </a:cubicBezTo>
                <a:cubicBezTo>
                  <a:pt x="265" y="35"/>
                  <a:pt x="265" y="35"/>
                  <a:pt x="265" y="35"/>
                </a:cubicBezTo>
                <a:cubicBezTo>
                  <a:pt x="268" y="30"/>
                  <a:pt x="268" y="30"/>
                  <a:pt x="268" y="30"/>
                </a:cubicBezTo>
                <a:cubicBezTo>
                  <a:pt x="271" y="24"/>
                  <a:pt x="271" y="24"/>
                  <a:pt x="271" y="24"/>
                </a:cubicBezTo>
                <a:cubicBezTo>
                  <a:pt x="271" y="19"/>
                  <a:pt x="271" y="19"/>
                  <a:pt x="271" y="19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60" y="19"/>
                  <a:pt x="260" y="19"/>
                  <a:pt x="260" y="19"/>
                </a:cubicBezTo>
                <a:cubicBezTo>
                  <a:pt x="258" y="15"/>
                  <a:pt x="258" y="15"/>
                  <a:pt x="258" y="15"/>
                </a:cubicBezTo>
                <a:cubicBezTo>
                  <a:pt x="254" y="9"/>
                  <a:pt x="254" y="9"/>
                  <a:pt x="254" y="9"/>
                </a:cubicBezTo>
                <a:cubicBezTo>
                  <a:pt x="254" y="9"/>
                  <a:pt x="187" y="7"/>
                  <a:pt x="165" y="6"/>
                </a:cubicBezTo>
                <a:cubicBezTo>
                  <a:pt x="126" y="5"/>
                  <a:pt x="10" y="0"/>
                  <a:pt x="10" y="0"/>
                </a:cubicBezTo>
                <a:cubicBezTo>
                  <a:pt x="0" y="146"/>
                  <a:pt x="0" y="146"/>
                  <a:pt x="0" y="146"/>
                </a:cubicBezTo>
                <a:cubicBezTo>
                  <a:pt x="41" y="148"/>
                  <a:pt x="104" y="151"/>
                  <a:pt x="133" y="153"/>
                </a:cubicBezTo>
                <a:cubicBezTo>
                  <a:pt x="169" y="154"/>
                  <a:pt x="282" y="156"/>
                  <a:pt x="282" y="15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19" name="Freeform 12">
            <a:extLst>
              <a:ext uri="{FF2B5EF4-FFF2-40B4-BE49-F238E27FC236}">
                <a16:creationId xmlns:a16="http://schemas.microsoft.com/office/drawing/2014/main" id="{F84ED76F-0CA1-5549-B7B6-C2F8646E1F29}"/>
              </a:ext>
            </a:extLst>
          </p:cNvPr>
          <p:cNvSpPr>
            <a:spLocks/>
          </p:cNvSpPr>
          <p:nvPr/>
        </p:nvSpPr>
        <p:spPr bwMode="auto">
          <a:xfrm>
            <a:off x="7555216" y="2759952"/>
            <a:ext cx="1019530" cy="515671"/>
          </a:xfrm>
          <a:custGeom>
            <a:avLst/>
            <a:gdLst>
              <a:gd name="T0" fmla="*/ 313 w 313"/>
              <a:gd name="T1" fmla="*/ 158 h 158"/>
              <a:gd name="T2" fmla="*/ 313 w 313"/>
              <a:gd name="T3" fmla="*/ 158 h 158"/>
              <a:gd name="T4" fmla="*/ 313 w 313"/>
              <a:gd name="T5" fmla="*/ 158 h 158"/>
              <a:gd name="T6" fmla="*/ 311 w 313"/>
              <a:gd name="T7" fmla="*/ 154 h 158"/>
              <a:gd name="T8" fmla="*/ 310 w 313"/>
              <a:gd name="T9" fmla="*/ 148 h 158"/>
              <a:gd name="T10" fmla="*/ 304 w 313"/>
              <a:gd name="T11" fmla="*/ 146 h 158"/>
              <a:gd name="T12" fmla="*/ 304 w 313"/>
              <a:gd name="T13" fmla="*/ 145 h 158"/>
              <a:gd name="T14" fmla="*/ 302 w 313"/>
              <a:gd name="T15" fmla="*/ 142 h 158"/>
              <a:gd name="T16" fmla="*/ 304 w 313"/>
              <a:gd name="T17" fmla="*/ 140 h 158"/>
              <a:gd name="T18" fmla="*/ 303 w 313"/>
              <a:gd name="T19" fmla="*/ 135 h 158"/>
              <a:gd name="T20" fmla="*/ 300 w 313"/>
              <a:gd name="T21" fmla="*/ 133 h 158"/>
              <a:gd name="T22" fmla="*/ 299 w 313"/>
              <a:gd name="T23" fmla="*/ 130 h 158"/>
              <a:gd name="T24" fmla="*/ 297 w 313"/>
              <a:gd name="T25" fmla="*/ 123 h 158"/>
              <a:gd name="T26" fmla="*/ 297 w 313"/>
              <a:gd name="T27" fmla="*/ 113 h 158"/>
              <a:gd name="T28" fmla="*/ 296 w 313"/>
              <a:gd name="T29" fmla="*/ 111 h 158"/>
              <a:gd name="T30" fmla="*/ 294 w 313"/>
              <a:gd name="T31" fmla="*/ 108 h 158"/>
              <a:gd name="T32" fmla="*/ 295 w 313"/>
              <a:gd name="T33" fmla="*/ 104 h 158"/>
              <a:gd name="T34" fmla="*/ 295 w 313"/>
              <a:gd name="T35" fmla="*/ 94 h 158"/>
              <a:gd name="T36" fmla="*/ 293 w 313"/>
              <a:gd name="T37" fmla="*/ 87 h 158"/>
              <a:gd name="T38" fmla="*/ 291 w 313"/>
              <a:gd name="T39" fmla="*/ 85 h 158"/>
              <a:gd name="T40" fmla="*/ 289 w 313"/>
              <a:gd name="T41" fmla="*/ 85 h 158"/>
              <a:gd name="T42" fmla="*/ 288 w 313"/>
              <a:gd name="T43" fmla="*/ 83 h 158"/>
              <a:gd name="T44" fmla="*/ 287 w 313"/>
              <a:gd name="T45" fmla="*/ 78 h 158"/>
              <a:gd name="T46" fmla="*/ 286 w 313"/>
              <a:gd name="T47" fmla="*/ 74 h 158"/>
              <a:gd name="T48" fmla="*/ 289 w 313"/>
              <a:gd name="T49" fmla="*/ 73 h 158"/>
              <a:gd name="T50" fmla="*/ 289 w 313"/>
              <a:gd name="T51" fmla="*/ 72 h 158"/>
              <a:gd name="T52" fmla="*/ 288 w 313"/>
              <a:gd name="T53" fmla="*/ 71 h 158"/>
              <a:gd name="T54" fmla="*/ 287 w 313"/>
              <a:gd name="T55" fmla="*/ 68 h 158"/>
              <a:gd name="T56" fmla="*/ 285 w 313"/>
              <a:gd name="T57" fmla="*/ 65 h 158"/>
              <a:gd name="T58" fmla="*/ 283 w 313"/>
              <a:gd name="T59" fmla="*/ 60 h 158"/>
              <a:gd name="T60" fmla="*/ 281 w 313"/>
              <a:gd name="T61" fmla="*/ 54 h 158"/>
              <a:gd name="T62" fmla="*/ 278 w 313"/>
              <a:gd name="T63" fmla="*/ 49 h 158"/>
              <a:gd name="T64" fmla="*/ 275 w 313"/>
              <a:gd name="T65" fmla="*/ 40 h 158"/>
              <a:gd name="T66" fmla="*/ 272 w 313"/>
              <a:gd name="T67" fmla="*/ 36 h 158"/>
              <a:gd name="T68" fmla="*/ 271 w 313"/>
              <a:gd name="T69" fmla="*/ 35 h 158"/>
              <a:gd name="T70" fmla="*/ 267 w 313"/>
              <a:gd name="T71" fmla="*/ 32 h 158"/>
              <a:gd name="T72" fmla="*/ 260 w 313"/>
              <a:gd name="T73" fmla="*/ 27 h 158"/>
              <a:gd name="T74" fmla="*/ 255 w 313"/>
              <a:gd name="T75" fmla="*/ 25 h 158"/>
              <a:gd name="T76" fmla="*/ 250 w 313"/>
              <a:gd name="T77" fmla="*/ 23 h 158"/>
              <a:gd name="T78" fmla="*/ 246 w 313"/>
              <a:gd name="T79" fmla="*/ 19 h 158"/>
              <a:gd name="T80" fmla="*/ 239 w 313"/>
              <a:gd name="T81" fmla="*/ 18 h 158"/>
              <a:gd name="T82" fmla="*/ 230 w 313"/>
              <a:gd name="T83" fmla="*/ 19 h 158"/>
              <a:gd name="T84" fmla="*/ 227 w 313"/>
              <a:gd name="T85" fmla="*/ 19 h 158"/>
              <a:gd name="T86" fmla="*/ 224 w 313"/>
              <a:gd name="T87" fmla="*/ 20 h 158"/>
              <a:gd name="T88" fmla="*/ 222 w 313"/>
              <a:gd name="T89" fmla="*/ 22 h 158"/>
              <a:gd name="T90" fmla="*/ 219 w 313"/>
              <a:gd name="T91" fmla="*/ 21 h 158"/>
              <a:gd name="T92" fmla="*/ 216 w 313"/>
              <a:gd name="T93" fmla="*/ 19 h 158"/>
              <a:gd name="T94" fmla="*/ 210 w 313"/>
              <a:gd name="T95" fmla="*/ 16 h 158"/>
              <a:gd name="T96" fmla="*/ 202 w 313"/>
              <a:gd name="T97" fmla="*/ 12 h 158"/>
              <a:gd name="T98" fmla="*/ 10 w 313"/>
              <a:gd name="T99" fmla="*/ 0 h 158"/>
              <a:gd name="T100" fmla="*/ 0 w 313"/>
              <a:gd name="T101" fmla="*/ 95 h 158"/>
              <a:gd name="T102" fmla="*/ 73 w 313"/>
              <a:gd name="T103" fmla="*/ 102 h 158"/>
              <a:gd name="T104" fmla="*/ 69 w 313"/>
              <a:gd name="T105" fmla="*/ 149 h 158"/>
              <a:gd name="T106" fmla="*/ 69 w 313"/>
              <a:gd name="T107" fmla="*/ 149 h 158"/>
              <a:gd name="T108" fmla="*/ 224 w 313"/>
              <a:gd name="T109" fmla="*/ 155 h 158"/>
              <a:gd name="T110" fmla="*/ 313 w 313"/>
              <a:gd name="T111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3" h="158">
                <a:moveTo>
                  <a:pt x="313" y="158"/>
                </a:moveTo>
                <a:cubicBezTo>
                  <a:pt x="313" y="158"/>
                  <a:pt x="313" y="158"/>
                  <a:pt x="313" y="158"/>
                </a:cubicBezTo>
                <a:cubicBezTo>
                  <a:pt x="313" y="158"/>
                  <a:pt x="313" y="158"/>
                  <a:pt x="313" y="158"/>
                </a:cubicBezTo>
                <a:cubicBezTo>
                  <a:pt x="311" y="154"/>
                  <a:pt x="311" y="154"/>
                  <a:pt x="311" y="154"/>
                </a:cubicBezTo>
                <a:cubicBezTo>
                  <a:pt x="310" y="148"/>
                  <a:pt x="310" y="148"/>
                  <a:pt x="310" y="148"/>
                </a:cubicBezTo>
                <a:cubicBezTo>
                  <a:pt x="310" y="148"/>
                  <a:pt x="305" y="147"/>
                  <a:pt x="304" y="146"/>
                </a:cubicBezTo>
                <a:cubicBezTo>
                  <a:pt x="303" y="145"/>
                  <a:pt x="304" y="145"/>
                  <a:pt x="304" y="145"/>
                </a:cubicBezTo>
                <a:cubicBezTo>
                  <a:pt x="302" y="142"/>
                  <a:pt x="302" y="142"/>
                  <a:pt x="302" y="142"/>
                </a:cubicBezTo>
                <a:cubicBezTo>
                  <a:pt x="304" y="140"/>
                  <a:pt x="304" y="140"/>
                  <a:pt x="304" y="140"/>
                </a:cubicBezTo>
                <a:cubicBezTo>
                  <a:pt x="303" y="135"/>
                  <a:pt x="303" y="135"/>
                  <a:pt x="303" y="135"/>
                </a:cubicBezTo>
                <a:cubicBezTo>
                  <a:pt x="300" y="133"/>
                  <a:pt x="300" y="133"/>
                  <a:pt x="300" y="133"/>
                </a:cubicBezTo>
                <a:cubicBezTo>
                  <a:pt x="299" y="130"/>
                  <a:pt x="299" y="130"/>
                  <a:pt x="299" y="130"/>
                </a:cubicBezTo>
                <a:cubicBezTo>
                  <a:pt x="297" y="123"/>
                  <a:pt x="297" y="123"/>
                  <a:pt x="297" y="123"/>
                </a:cubicBezTo>
                <a:cubicBezTo>
                  <a:pt x="297" y="113"/>
                  <a:pt x="297" y="113"/>
                  <a:pt x="297" y="113"/>
                </a:cubicBezTo>
                <a:cubicBezTo>
                  <a:pt x="296" y="111"/>
                  <a:pt x="296" y="111"/>
                  <a:pt x="296" y="111"/>
                </a:cubicBezTo>
                <a:cubicBezTo>
                  <a:pt x="294" y="108"/>
                  <a:pt x="294" y="108"/>
                  <a:pt x="294" y="108"/>
                </a:cubicBezTo>
                <a:cubicBezTo>
                  <a:pt x="295" y="104"/>
                  <a:pt x="295" y="104"/>
                  <a:pt x="295" y="104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93" y="87"/>
                  <a:pt x="293" y="87"/>
                  <a:pt x="293" y="87"/>
                </a:cubicBezTo>
                <a:cubicBezTo>
                  <a:pt x="291" y="85"/>
                  <a:pt x="291" y="85"/>
                  <a:pt x="291" y="85"/>
                </a:cubicBezTo>
                <a:cubicBezTo>
                  <a:pt x="289" y="85"/>
                  <a:pt x="289" y="85"/>
                  <a:pt x="289" y="85"/>
                </a:cubicBezTo>
                <a:cubicBezTo>
                  <a:pt x="288" y="83"/>
                  <a:pt x="288" y="83"/>
                  <a:pt x="288" y="83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6" y="74"/>
                  <a:pt x="286" y="74"/>
                  <a:pt x="286" y="74"/>
                </a:cubicBezTo>
                <a:cubicBezTo>
                  <a:pt x="289" y="73"/>
                  <a:pt x="289" y="73"/>
                  <a:pt x="289" y="73"/>
                </a:cubicBezTo>
                <a:cubicBezTo>
                  <a:pt x="289" y="72"/>
                  <a:pt x="289" y="72"/>
                  <a:pt x="289" y="72"/>
                </a:cubicBezTo>
                <a:cubicBezTo>
                  <a:pt x="288" y="71"/>
                  <a:pt x="288" y="71"/>
                  <a:pt x="288" y="71"/>
                </a:cubicBezTo>
                <a:cubicBezTo>
                  <a:pt x="287" y="68"/>
                  <a:pt x="287" y="68"/>
                  <a:pt x="287" y="68"/>
                </a:cubicBezTo>
                <a:cubicBezTo>
                  <a:pt x="285" y="65"/>
                  <a:pt x="285" y="65"/>
                  <a:pt x="285" y="65"/>
                </a:cubicBezTo>
                <a:cubicBezTo>
                  <a:pt x="283" y="60"/>
                  <a:pt x="283" y="60"/>
                  <a:pt x="283" y="60"/>
                </a:cubicBezTo>
                <a:cubicBezTo>
                  <a:pt x="281" y="54"/>
                  <a:pt x="281" y="54"/>
                  <a:pt x="281" y="54"/>
                </a:cubicBezTo>
                <a:cubicBezTo>
                  <a:pt x="278" y="49"/>
                  <a:pt x="278" y="49"/>
                  <a:pt x="278" y="49"/>
                </a:cubicBezTo>
                <a:cubicBezTo>
                  <a:pt x="275" y="40"/>
                  <a:pt x="275" y="40"/>
                  <a:pt x="275" y="40"/>
                </a:cubicBezTo>
                <a:cubicBezTo>
                  <a:pt x="272" y="36"/>
                  <a:pt x="272" y="36"/>
                  <a:pt x="272" y="36"/>
                </a:cubicBezTo>
                <a:cubicBezTo>
                  <a:pt x="271" y="35"/>
                  <a:pt x="271" y="35"/>
                  <a:pt x="271" y="35"/>
                </a:cubicBezTo>
                <a:cubicBezTo>
                  <a:pt x="267" y="32"/>
                  <a:pt x="267" y="32"/>
                  <a:pt x="267" y="32"/>
                </a:cubicBezTo>
                <a:cubicBezTo>
                  <a:pt x="260" y="27"/>
                  <a:pt x="260" y="27"/>
                  <a:pt x="260" y="27"/>
                </a:cubicBezTo>
                <a:cubicBezTo>
                  <a:pt x="255" y="25"/>
                  <a:pt x="255" y="25"/>
                  <a:pt x="255" y="25"/>
                </a:cubicBezTo>
                <a:cubicBezTo>
                  <a:pt x="250" y="23"/>
                  <a:pt x="250" y="23"/>
                  <a:pt x="250" y="23"/>
                </a:cubicBezTo>
                <a:cubicBezTo>
                  <a:pt x="246" y="19"/>
                  <a:pt x="246" y="19"/>
                  <a:pt x="246" y="19"/>
                </a:cubicBezTo>
                <a:cubicBezTo>
                  <a:pt x="239" y="18"/>
                  <a:pt x="239" y="18"/>
                  <a:pt x="239" y="18"/>
                </a:cubicBezTo>
                <a:cubicBezTo>
                  <a:pt x="230" y="19"/>
                  <a:pt x="230" y="19"/>
                  <a:pt x="230" y="19"/>
                </a:cubicBezTo>
                <a:cubicBezTo>
                  <a:pt x="227" y="19"/>
                  <a:pt x="227" y="19"/>
                  <a:pt x="227" y="19"/>
                </a:cubicBezTo>
                <a:cubicBezTo>
                  <a:pt x="224" y="20"/>
                  <a:pt x="224" y="20"/>
                  <a:pt x="224" y="20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9" y="21"/>
                  <a:pt x="219" y="21"/>
                  <a:pt x="219" y="21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10" y="16"/>
                  <a:pt x="210" y="16"/>
                  <a:pt x="210" y="16"/>
                </a:cubicBezTo>
                <a:cubicBezTo>
                  <a:pt x="202" y="12"/>
                  <a:pt x="202" y="12"/>
                  <a:pt x="202" y="12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95"/>
                  <a:pt x="0" y="95"/>
                  <a:pt x="0" y="95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9" y="149"/>
                  <a:pt x="69" y="149"/>
                  <a:pt x="69" y="149"/>
                </a:cubicBezTo>
                <a:cubicBezTo>
                  <a:pt x="69" y="149"/>
                  <a:pt x="69" y="149"/>
                  <a:pt x="69" y="149"/>
                </a:cubicBezTo>
                <a:cubicBezTo>
                  <a:pt x="75" y="149"/>
                  <a:pt x="186" y="154"/>
                  <a:pt x="224" y="155"/>
                </a:cubicBezTo>
                <a:cubicBezTo>
                  <a:pt x="246" y="156"/>
                  <a:pt x="313" y="158"/>
                  <a:pt x="313" y="15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57FC8F93-A14D-A24D-89A6-F81AF8B58EC7}"/>
              </a:ext>
            </a:extLst>
          </p:cNvPr>
          <p:cNvSpPr>
            <a:spLocks/>
          </p:cNvSpPr>
          <p:nvPr/>
        </p:nvSpPr>
        <p:spPr bwMode="auto">
          <a:xfrm>
            <a:off x="7585993" y="2298158"/>
            <a:ext cx="877181" cy="584941"/>
          </a:xfrm>
          <a:custGeom>
            <a:avLst/>
            <a:gdLst>
              <a:gd name="T0" fmla="*/ 200 w 269"/>
              <a:gd name="T1" fmla="*/ 158 h 180"/>
              <a:gd name="T2" fmla="*/ 206 w 269"/>
              <a:gd name="T3" fmla="*/ 161 h 180"/>
              <a:gd name="T4" fmla="*/ 209 w 269"/>
              <a:gd name="T5" fmla="*/ 163 h 180"/>
              <a:gd name="T6" fmla="*/ 212 w 269"/>
              <a:gd name="T7" fmla="*/ 164 h 180"/>
              <a:gd name="T8" fmla="*/ 214 w 269"/>
              <a:gd name="T9" fmla="*/ 162 h 180"/>
              <a:gd name="T10" fmla="*/ 217 w 269"/>
              <a:gd name="T11" fmla="*/ 161 h 180"/>
              <a:gd name="T12" fmla="*/ 220 w 269"/>
              <a:gd name="T13" fmla="*/ 161 h 180"/>
              <a:gd name="T14" fmla="*/ 229 w 269"/>
              <a:gd name="T15" fmla="*/ 160 h 180"/>
              <a:gd name="T16" fmla="*/ 236 w 269"/>
              <a:gd name="T17" fmla="*/ 161 h 180"/>
              <a:gd name="T18" fmla="*/ 240 w 269"/>
              <a:gd name="T19" fmla="*/ 165 h 180"/>
              <a:gd name="T20" fmla="*/ 245 w 269"/>
              <a:gd name="T21" fmla="*/ 167 h 180"/>
              <a:gd name="T22" fmla="*/ 250 w 269"/>
              <a:gd name="T23" fmla="*/ 169 h 180"/>
              <a:gd name="T24" fmla="*/ 257 w 269"/>
              <a:gd name="T25" fmla="*/ 174 h 180"/>
              <a:gd name="T26" fmla="*/ 261 w 269"/>
              <a:gd name="T27" fmla="*/ 177 h 180"/>
              <a:gd name="T28" fmla="*/ 262 w 269"/>
              <a:gd name="T29" fmla="*/ 178 h 180"/>
              <a:gd name="T30" fmla="*/ 263 w 269"/>
              <a:gd name="T31" fmla="*/ 180 h 180"/>
              <a:gd name="T32" fmla="*/ 263 w 269"/>
              <a:gd name="T33" fmla="*/ 180 h 180"/>
              <a:gd name="T34" fmla="*/ 263 w 269"/>
              <a:gd name="T35" fmla="*/ 177 h 180"/>
              <a:gd name="T36" fmla="*/ 263 w 269"/>
              <a:gd name="T37" fmla="*/ 173 h 180"/>
              <a:gd name="T38" fmla="*/ 259 w 269"/>
              <a:gd name="T39" fmla="*/ 170 h 180"/>
              <a:gd name="T40" fmla="*/ 259 w 269"/>
              <a:gd name="T41" fmla="*/ 167 h 180"/>
              <a:gd name="T42" fmla="*/ 260 w 269"/>
              <a:gd name="T43" fmla="*/ 164 h 180"/>
              <a:gd name="T44" fmla="*/ 263 w 269"/>
              <a:gd name="T45" fmla="*/ 163 h 180"/>
              <a:gd name="T46" fmla="*/ 263 w 269"/>
              <a:gd name="T47" fmla="*/ 156 h 180"/>
              <a:gd name="T48" fmla="*/ 264 w 269"/>
              <a:gd name="T49" fmla="*/ 153 h 180"/>
              <a:gd name="T50" fmla="*/ 266 w 269"/>
              <a:gd name="T51" fmla="*/ 152 h 180"/>
              <a:gd name="T52" fmla="*/ 266 w 269"/>
              <a:gd name="T53" fmla="*/ 148 h 180"/>
              <a:gd name="T54" fmla="*/ 264 w 269"/>
              <a:gd name="T55" fmla="*/ 143 h 180"/>
              <a:gd name="T56" fmla="*/ 262 w 269"/>
              <a:gd name="T57" fmla="*/ 142 h 180"/>
              <a:gd name="T58" fmla="*/ 263 w 269"/>
              <a:gd name="T59" fmla="*/ 137 h 180"/>
              <a:gd name="T60" fmla="*/ 263 w 269"/>
              <a:gd name="T61" fmla="*/ 134 h 180"/>
              <a:gd name="T62" fmla="*/ 266 w 269"/>
              <a:gd name="T63" fmla="*/ 134 h 180"/>
              <a:gd name="T64" fmla="*/ 269 w 269"/>
              <a:gd name="T65" fmla="*/ 47 h 180"/>
              <a:gd name="T66" fmla="*/ 266 w 269"/>
              <a:gd name="T67" fmla="*/ 44 h 180"/>
              <a:gd name="T68" fmla="*/ 264 w 269"/>
              <a:gd name="T69" fmla="*/ 41 h 180"/>
              <a:gd name="T70" fmla="*/ 259 w 269"/>
              <a:gd name="T71" fmla="*/ 39 h 180"/>
              <a:gd name="T72" fmla="*/ 258 w 269"/>
              <a:gd name="T73" fmla="*/ 36 h 180"/>
              <a:gd name="T74" fmla="*/ 255 w 269"/>
              <a:gd name="T75" fmla="*/ 33 h 180"/>
              <a:gd name="T76" fmla="*/ 254 w 269"/>
              <a:gd name="T77" fmla="*/ 31 h 180"/>
              <a:gd name="T78" fmla="*/ 254 w 269"/>
              <a:gd name="T79" fmla="*/ 29 h 180"/>
              <a:gd name="T80" fmla="*/ 254 w 269"/>
              <a:gd name="T81" fmla="*/ 27 h 180"/>
              <a:gd name="T82" fmla="*/ 257 w 269"/>
              <a:gd name="T83" fmla="*/ 24 h 180"/>
              <a:gd name="T84" fmla="*/ 260 w 269"/>
              <a:gd name="T85" fmla="*/ 21 h 180"/>
              <a:gd name="T86" fmla="*/ 264 w 269"/>
              <a:gd name="T87" fmla="*/ 17 h 180"/>
              <a:gd name="T88" fmla="*/ 263 w 269"/>
              <a:gd name="T89" fmla="*/ 15 h 180"/>
              <a:gd name="T90" fmla="*/ 263 w 269"/>
              <a:gd name="T91" fmla="*/ 14 h 180"/>
              <a:gd name="T92" fmla="*/ 136 w 269"/>
              <a:gd name="T93" fmla="*/ 8 h 180"/>
              <a:gd name="T94" fmla="*/ 14 w 269"/>
              <a:gd name="T95" fmla="*/ 0 h 180"/>
              <a:gd name="T96" fmla="*/ 0 w 269"/>
              <a:gd name="T97" fmla="*/ 142 h 180"/>
              <a:gd name="T98" fmla="*/ 192 w 269"/>
              <a:gd name="T99" fmla="*/ 154 h 180"/>
              <a:gd name="T100" fmla="*/ 200 w 269"/>
              <a:gd name="T101" fmla="*/ 158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69" h="180">
                <a:moveTo>
                  <a:pt x="200" y="158"/>
                </a:moveTo>
                <a:cubicBezTo>
                  <a:pt x="206" y="161"/>
                  <a:pt x="206" y="161"/>
                  <a:pt x="206" y="161"/>
                </a:cubicBezTo>
                <a:cubicBezTo>
                  <a:pt x="209" y="163"/>
                  <a:pt x="209" y="163"/>
                  <a:pt x="209" y="163"/>
                </a:cubicBezTo>
                <a:cubicBezTo>
                  <a:pt x="212" y="164"/>
                  <a:pt x="212" y="164"/>
                  <a:pt x="212" y="164"/>
                </a:cubicBezTo>
                <a:cubicBezTo>
                  <a:pt x="214" y="162"/>
                  <a:pt x="214" y="162"/>
                  <a:pt x="214" y="162"/>
                </a:cubicBezTo>
                <a:cubicBezTo>
                  <a:pt x="217" y="161"/>
                  <a:pt x="217" y="161"/>
                  <a:pt x="217" y="161"/>
                </a:cubicBezTo>
                <a:cubicBezTo>
                  <a:pt x="220" y="161"/>
                  <a:pt x="220" y="161"/>
                  <a:pt x="220" y="161"/>
                </a:cubicBezTo>
                <a:cubicBezTo>
                  <a:pt x="229" y="160"/>
                  <a:pt x="229" y="160"/>
                  <a:pt x="229" y="160"/>
                </a:cubicBezTo>
                <a:cubicBezTo>
                  <a:pt x="236" y="161"/>
                  <a:pt x="236" y="161"/>
                  <a:pt x="236" y="161"/>
                </a:cubicBezTo>
                <a:cubicBezTo>
                  <a:pt x="240" y="165"/>
                  <a:pt x="240" y="165"/>
                  <a:pt x="240" y="165"/>
                </a:cubicBezTo>
                <a:cubicBezTo>
                  <a:pt x="245" y="167"/>
                  <a:pt x="245" y="167"/>
                  <a:pt x="245" y="167"/>
                </a:cubicBezTo>
                <a:cubicBezTo>
                  <a:pt x="250" y="169"/>
                  <a:pt x="250" y="169"/>
                  <a:pt x="250" y="169"/>
                </a:cubicBezTo>
                <a:cubicBezTo>
                  <a:pt x="257" y="174"/>
                  <a:pt x="257" y="174"/>
                  <a:pt x="257" y="174"/>
                </a:cubicBezTo>
                <a:cubicBezTo>
                  <a:pt x="261" y="177"/>
                  <a:pt x="261" y="177"/>
                  <a:pt x="261" y="177"/>
                </a:cubicBezTo>
                <a:cubicBezTo>
                  <a:pt x="262" y="178"/>
                  <a:pt x="262" y="178"/>
                  <a:pt x="262" y="178"/>
                </a:cubicBezTo>
                <a:cubicBezTo>
                  <a:pt x="263" y="180"/>
                  <a:pt x="263" y="180"/>
                  <a:pt x="263" y="180"/>
                </a:cubicBezTo>
                <a:cubicBezTo>
                  <a:pt x="263" y="180"/>
                  <a:pt x="263" y="180"/>
                  <a:pt x="263" y="180"/>
                </a:cubicBezTo>
                <a:cubicBezTo>
                  <a:pt x="263" y="177"/>
                  <a:pt x="263" y="177"/>
                  <a:pt x="263" y="177"/>
                </a:cubicBezTo>
                <a:cubicBezTo>
                  <a:pt x="263" y="173"/>
                  <a:pt x="263" y="173"/>
                  <a:pt x="263" y="173"/>
                </a:cubicBezTo>
                <a:cubicBezTo>
                  <a:pt x="259" y="170"/>
                  <a:pt x="259" y="170"/>
                  <a:pt x="259" y="170"/>
                </a:cubicBezTo>
                <a:cubicBezTo>
                  <a:pt x="259" y="167"/>
                  <a:pt x="259" y="167"/>
                  <a:pt x="259" y="167"/>
                </a:cubicBezTo>
                <a:cubicBezTo>
                  <a:pt x="260" y="164"/>
                  <a:pt x="260" y="164"/>
                  <a:pt x="260" y="164"/>
                </a:cubicBezTo>
                <a:cubicBezTo>
                  <a:pt x="263" y="163"/>
                  <a:pt x="263" y="163"/>
                  <a:pt x="263" y="163"/>
                </a:cubicBezTo>
                <a:cubicBezTo>
                  <a:pt x="263" y="156"/>
                  <a:pt x="263" y="156"/>
                  <a:pt x="263" y="156"/>
                </a:cubicBezTo>
                <a:cubicBezTo>
                  <a:pt x="264" y="153"/>
                  <a:pt x="264" y="153"/>
                  <a:pt x="264" y="153"/>
                </a:cubicBezTo>
                <a:cubicBezTo>
                  <a:pt x="266" y="152"/>
                  <a:pt x="266" y="152"/>
                  <a:pt x="266" y="152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4" y="143"/>
                  <a:pt x="264" y="143"/>
                  <a:pt x="264" y="143"/>
                </a:cubicBezTo>
                <a:cubicBezTo>
                  <a:pt x="262" y="142"/>
                  <a:pt x="262" y="142"/>
                  <a:pt x="262" y="142"/>
                </a:cubicBezTo>
                <a:cubicBezTo>
                  <a:pt x="263" y="137"/>
                  <a:pt x="263" y="137"/>
                  <a:pt x="263" y="137"/>
                </a:cubicBezTo>
                <a:cubicBezTo>
                  <a:pt x="263" y="134"/>
                  <a:pt x="263" y="134"/>
                  <a:pt x="263" y="134"/>
                </a:cubicBezTo>
                <a:cubicBezTo>
                  <a:pt x="266" y="134"/>
                  <a:pt x="266" y="134"/>
                  <a:pt x="266" y="134"/>
                </a:cubicBezTo>
                <a:cubicBezTo>
                  <a:pt x="269" y="47"/>
                  <a:pt x="269" y="47"/>
                  <a:pt x="269" y="47"/>
                </a:cubicBezTo>
                <a:cubicBezTo>
                  <a:pt x="266" y="44"/>
                  <a:pt x="266" y="44"/>
                  <a:pt x="266" y="44"/>
                </a:cubicBezTo>
                <a:cubicBezTo>
                  <a:pt x="264" y="41"/>
                  <a:pt x="264" y="41"/>
                  <a:pt x="264" y="41"/>
                </a:cubicBezTo>
                <a:cubicBezTo>
                  <a:pt x="259" y="39"/>
                  <a:pt x="259" y="39"/>
                  <a:pt x="259" y="39"/>
                </a:cubicBezTo>
                <a:cubicBezTo>
                  <a:pt x="258" y="36"/>
                  <a:pt x="258" y="36"/>
                  <a:pt x="258" y="36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4" y="31"/>
                  <a:pt x="254" y="31"/>
                  <a:pt x="254" y="31"/>
                </a:cubicBezTo>
                <a:cubicBezTo>
                  <a:pt x="254" y="29"/>
                  <a:pt x="254" y="29"/>
                  <a:pt x="254" y="29"/>
                </a:cubicBezTo>
                <a:cubicBezTo>
                  <a:pt x="254" y="27"/>
                  <a:pt x="254" y="27"/>
                  <a:pt x="254" y="27"/>
                </a:cubicBezTo>
                <a:cubicBezTo>
                  <a:pt x="257" y="24"/>
                  <a:pt x="257" y="24"/>
                  <a:pt x="257" y="24"/>
                </a:cubicBezTo>
                <a:cubicBezTo>
                  <a:pt x="260" y="21"/>
                  <a:pt x="260" y="21"/>
                  <a:pt x="260" y="21"/>
                </a:cubicBezTo>
                <a:cubicBezTo>
                  <a:pt x="264" y="17"/>
                  <a:pt x="264" y="17"/>
                  <a:pt x="264" y="17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4"/>
                  <a:pt x="263" y="14"/>
                  <a:pt x="263" y="14"/>
                </a:cubicBezTo>
                <a:cubicBezTo>
                  <a:pt x="263" y="14"/>
                  <a:pt x="167" y="10"/>
                  <a:pt x="136" y="8"/>
                </a:cubicBezTo>
                <a:cubicBezTo>
                  <a:pt x="105" y="6"/>
                  <a:pt x="14" y="0"/>
                  <a:pt x="14" y="0"/>
                </a:cubicBezTo>
                <a:cubicBezTo>
                  <a:pt x="0" y="142"/>
                  <a:pt x="0" y="142"/>
                  <a:pt x="0" y="142"/>
                </a:cubicBezTo>
                <a:cubicBezTo>
                  <a:pt x="192" y="154"/>
                  <a:pt x="192" y="154"/>
                  <a:pt x="192" y="154"/>
                </a:cubicBezTo>
                <a:lnTo>
                  <a:pt x="200" y="158"/>
                </a:lnTo>
                <a:close/>
              </a:path>
            </a:pathLst>
          </a:custGeom>
          <a:solidFill>
            <a:srgbClr val="57123F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21" name="Freeform 14">
            <a:extLst>
              <a:ext uri="{FF2B5EF4-FFF2-40B4-BE49-F238E27FC236}">
                <a16:creationId xmlns:a16="http://schemas.microsoft.com/office/drawing/2014/main" id="{393B559E-431F-9F44-9E2D-B93237191AE4}"/>
              </a:ext>
            </a:extLst>
          </p:cNvPr>
          <p:cNvSpPr>
            <a:spLocks/>
          </p:cNvSpPr>
          <p:nvPr/>
        </p:nvSpPr>
        <p:spPr bwMode="auto">
          <a:xfrm>
            <a:off x="6739591" y="2340487"/>
            <a:ext cx="881027" cy="727326"/>
          </a:xfrm>
          <a:custGeom>
            <a:avLst/>
            <a:gdLst>
              <a:gd name="T0" fmla="*/ 229 w 229"/>
              <a:gd name="T1" fmla="*/ 27 h 189"/>
              <a:gd name="T2" fmla="*/ 228 w 229"/>
              <a:gd name="T3" fmla="*/ 27 h 189"/>
              <a:gd name="T4" fmla="*/ 28 w 229"/>
              <a:gd name="T5" fmla="*/ 0 h 189"/>
              <a:gd name="T6" fmla="*/ 24 w 229"/>
              <a:gd name="T7" fmla="*/ 23 h 189"/>
              <a:gd name="T8" fmla="*/ 7 w 229"/>
              <a:gd name="T9" fmla="*/ 122 h 189"/>
              <a:gd name="T10" fmla="*/ 0 w 229"/>
              <a:gd name="T11" fmla="*/ 162 h 189"/>
              <a:gd name="T12" fmla="*/ 61 w 229"/>
              <a:gd name="T13" fmla="*/ 172 h 189"/>
              <a:gd name="T14" fmla="*/ 212 w 229"/>
              <a:gd name="T15" fmla="*/ 189 h 189"/>
              <a:gd name="T16" fmla="*/ 220 w 229"/>
              <a:gd name="T17" fmla="*/ 109 h 189"/>
              <a:gd name="T18" fmla="*/ 229 w 229"/>
              <a:gd name="T19" fmla="*/ 27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9" h="189">
                <a:moveTo>
                  <a:pt x="229" y="27"/>
                </a:moveTo>
                <a:lnTo>
                  <a:pt x="228" y="27"/>
                </a:lnTo>
                <a:lnTo>
                  <a:pt x="28" y="0"/>
                </a:lnTo>
                <a:lnTo>
                  <a:pt x="24" y="23"/>
                </a:lnTo>
                <a:lnTo>
                  <a:pt x="7" y="122"/>
                </a:lnTo>
                <a:lnTo>
                  <a:pt x="0" y="162"/>
                </a:lnTo>
                <a:lnTo>
                  <a:pt x="61" y="172"/>
                </a:lnTo>
                <a:lnTo>
                  <a:pt x="212" y="189"/>
                </a:lnTo>
                <a:lnTo>
                  <a:pt x="220" y="109"/>
                </a:lnTo>
                <a:lnTo>
                  <a:pt x="229" y="27"/>
                </a:lnTo>
                <a:close/>
              </a:path>
            </a:pathLst>
          </a:custGeom>
          <a:solidFill>
            <a:srgbClr val="57123F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22" name="Freeform 15">
            <a:extLst>
              <a:ext uri="{FF2B5EF4-FFF2-40B4-BE49-F238E27FC236}">
                <a16:creationId xmlns:a16="http://schemas.microsoft.com/office/drawing/2014/main" id="{2004C493-B884-3C47-A472-6EC1786099B7}"/>
              </a:ext>
            </a:extLst>
          </p:cNvPr>
          <p:cNvSpPr>
            <a:spLocks/>
          </p:cNvSpPr>
          <p:nvPr/>
        </p:nvSpPr>
        <p:spPr bwMode="auto">
          <a:xfrm>
            <a:off x="7632162" y="1817121"/>
            <a:ext cx="819471" cy="527218"/>
          </a:xfrm>
          <a:custGeom>
            <a:avLst/>
            <a:gdLst>
              <a:gd name="T0" fmla="*/ 249 w 251"/>
              <a:gd name="T1" fmla="*/ 161 h 162"/>
              <a:gd name="T2" fmla="*/ 249 w 251"/>
              <a:gd name="T3" fmla="*/ 162 h 162"/>
              <a:gd name="T4" fmla="*/ 249 w 251"/>
              <a:gd name="T5" fmla="*/ 162 h 162"/>
              <a:gd name="T6" fmla="*/ 251 w 251"/>
              <a:gd name="T7" fmla="*/ 160 h 162"/>
              <a:gd name="T8" fmla="*/ 251 w 251"/>
              <a:gd name="T9" fmla="*/ 155 h 162"/>
              <a:gd name="T10" fmla="*/ 251 w 251"/>
              <a:gd name="T11" fmla="*/ 150 h 162"/>
              <a:gd name="T12" fmla="*/ 250 w 251"/>
              <a:gd name="T13" fmla="*/ 144 h 162"/>
              <a:gd name="T14" fmla="*/ 248 w 251"/>
              <a:gd name="T15" fmla="*/ 141 h 162"/>
              <a:gd name="T16" fmla="*/ 245 w 251"/>
              <a:gd name="T17" fmla="*/ 138 h 162"/>
              <a:gd name="T18" fmla="*/ 245 w 251"/>
              <a:gd name="T19" fmla="*/ 131 h 162"/>
              <a:gd name="T20" fmla="*/ 244 w 251"/>
              <a:gd name="T21" fmla="*/ 129 h 162"/>
              <a:gd name="T22" fmla="*/ 242 w 251"/>
              <a:gd name="T23" fmla="*/ 126 h 162"/>
              <a:gd name="T24" fmla="*/ 242 w 251"/>
              <a:gd name="T25" fmla="*/ 117 h 162"/>
              <a:gd name="T26" fmla="*/ 242 w 251"/>
              <a:gd name="T27" fmla="*/ 103 h 162"/>
              <a:gd name="T28" fmla="*/ 241 w 251"/>
              <a:gd name="T29" fmla="*/ 86 h 162"/>
              <a:gd name="T30" fmla="*/ 241 w 251"/>
              <a:gd name="T31" fmla="*/ 77 h 162"/>
              <a:gd name="T32" fmla="*/ 237 w 251"/>
              <a:gd name="T33" fmla="*/ 70 h 162"/>
              <a:gd name="T34" fmla="*/ 234 w 251"/>
              <a:gd name="T35" fmla="*/ 60 h 162"/>
              <a:gd name="T36" fmla="*/ 232 w 251"/>
              <a:gd name="T37" fmla="*/ 54 h 162"/>
              <a:gd name="T38" fmla="*/ 234 w 251"/>
              <a:gd name="T39" fmla="*/ 47 h 162"/>
              <a:gd name="T40" fmla="*/ 233 w 251"/>
              <a:gd name="T41" fmla="*/ 41 h 162"/>
              <a:gd name="T42" fmla="*/ 232 w 251"/>
              <a:gd name="T43" fmla="*/ 39 h 162"/>
              <a:gd name="T44" fmla="*/ 232 w 251"/>
              <a:gd name="T45" fmla="*/ 34 h 162"/>
              <a:gd name="T46" fmla="*/ 232 w 251"/>
              <a:gd name="T47" fmla="*/ 33 h 162"/>
              <a:gd name="T48" fmla="*/ 234 w 251"/>
              <a:gd name="T49" fmla="*/ 31 h 162"/>
              <a:gd name="T50" fmla="*/ 235 w 251"/>
              <a:gd name="T51" fmla="*/ 29 h 162"/>
              <a:gd name="T52" fmla="*/ 235 w 251"/>
              <a:gd name="T53" fmla="*/ 25 h 162"/>
              <a:gd name="T54" fmla="*/ 232 w 251"/>
              <a:gd name="T55" fmla="*/ 22 h 162"/>
              <a:gd name="T56" fmla="*/ 232 w 251"/>
              <a:gd name="T57" fmla="*/ 21 h 162"/>
              <a:gd name="T58" fmla="*/ 231 w 251"/>
              <a:gd name="T59" fmla="*/ 18 h 162"/>
              <a:gd name="T60" fmla="*/ 230 w 251"/>
              <a:gd name="T61" fmla="*/ 13 h 162"/>
              <a:gd name="T62" fmla="*/ 97 w 251"/>
              <a:gd name="T63" fmla="*/ 7 h 162"/>
              <a:gd name="T64" fmla="*/ 14 w 251"/>
              <a:gd name="T65" fmla="*/ 0 h 162"/>
              <a:gd name="T66" fmla="*/ 0 w 251"/>
              <a:gd name="T67" fmla="*/ 147 h 162"/>
              <a:gd name="T68" fmla="*/ 122 w 251"/>
              <a:gd name="T69" fmla="*/ 155 h 162"/>
              <a:gd name="T70" fmla="*/ 249 w 251"/>
              <a:gd name="T71" fmla="*/ 161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1" h="162">
                <a:moveTo>
                  <a:pt x="249" y="161"/>
                </a:moveTo>
                <a:cubicBezTo>
                  <a:pt x="249" y="162"/>
                  <a:pt x="249" y="162"/>
                  <a:pt x="249" y="162"/>
                </a:cubicBezTo>
                <a:cubicBezTo>
                  <a:pt x="249" y="162"/>
                  <a:pt x="249" y="162"/>
                  <a:pt x="249" y="162"/>
                </a:cubicBezTo>
                <a:cubicBezTo>
                  <a:pt x="251" y="160"/>
                  <a:pt x="251" y="160"/>
                  <a:pt x="251" y="160"/>
                </a:cubicBezTo>
                <a:cubicBezTo>
                  <a:pt x="251" y="155"/>
                  <a:pt x="251" y="155"/>
                  <a:pt x="251" y="155"/>
                </a:cubicBezTo>
                <a:cubicBezTo>
                  <a:pt x="251" y="150"/>
                  <a:pt x="251" y="150"/>
                  <a:pt x="251" y="150"/>
                </a:cubicBezTo>
                <a:cubicBezTo>
                  <a:pt x="250" y="144"/>
                  <a:pt x="250" y="144"/>
                  <a:pt x="250" y="144"/>
                </a:cubicBezTo>
                <a:cubicBezTo>
                  <a:pt x="248" y="141"/>
                  <a:pt x="248" y="141"/>
                  <a:pt x="248" y="141"/>
                </a:cubicBezTo>
                <a:cubicBezTo>
                  <a:pt x="245" y="138"/>
                  <a:pt x="245" y="138"/>
                  <a:pt x="245" y="138"/>
                </a:cubicBezTo>
                <a:cubicBezTo>
                  <a:pt x="245" y="131"/>
                  <a:pt x="245" y="131"/>
                  <a:pt x="245" y="131"/>
                </a:cubicBezTo>
                <a:cubicBezTo>
                  <a:pt x="244" y="129"/>
                  <a:pt x="244" y="129"/>
                  <a:pt x="244" y="129"/>
                </a:cubicBezTo>
                <a:cubicBezTo>
                  <a:pt x="242" y="126"/>
                  <a:pt x="242" y="126"/>
                  <a:pt x="242" y="126"/>
                </a:cubicBezTo>
                <a:cubicBezTo>
                  <a:pt x="242" y="117"/>
                  <a:pt x="242" y="117"/>
                  <a:pt x="242" y="117"/>
                </a:cubicBezTo>
                <a:cubicBezTo>
                  <a:pt x="242" y="103"/>
                  <a:pt x="242" y="103"/>
                  <a:pt x="242" y="103"/>
                </a:cubicBezTo>
                <a:cubicBezTo>
                  <a:pt x="241" y="86"/>
                  <a:pt x="241" y="86"/>
                  <a:pt x="241" y="86"/>
                </a:cubicBezTo>
                <a:cubicBezTo>
                  <a:pt x="241" y="77"/>
                  <a:pt x="241" y="77"/>
                  <a:pt x="241" y="77"/>
                </a:cubicBezTo>
                <a:cubicBezTo>
                  <a:pt x="237" y="70"/>
                  <a:pt x="237" y="70"/>
                  <a:pt x="237" y="70"/>
                </a:cubicBezTo>
                <a:cubicBezTo>
                  <a:pt x="234" y="60"/>
                  <a:pt x="234" y="60"/>
                  <a:pt x="234" y="60"/>
                </a:cubicBezTo>
                <a:cubicBezTo>
                  <a:pt x="232" y="54"/>
                  <a:pt x="232" y="54"/>
                  <a:pt x="232" y="54"/>
                </a:cubicBezTo>
                <a:cubicBezTo>
                  <a:pt x="234" y="47"/>
                  <a:pt x="234" y="47"/>
                  <a:pt x="234" y="47"/>
                </a:cubicBezTo>
                <a:cubicBezTo>
                  <a:pt x="233" y="41"/>
                  <a:pt x="233" y="41"/>
                  <a:pt x="233" y="41"/>
                </a:cubicBezTo>
                <a:cubicBezTo>
                  <a:pt x="232" y="39"/>
                  <a:pt x="232" y="39"/>
                  <a:pt x="232" y="39"/>
                </a:cubicBezTo>
                <a:cubicBezTo>
                  <a:pt x="232" y="34"/>
                  <a:pt x="232" y="34"/>
                  <a:pt x="232" y="34"/>
                </a:cubicBezTo>
                <a:cubicBezTo>
                  <a:pt x="232" y="33"/>
                  <a:pt x="232" y="33"/>
                  <a:pt x="232" y="33"/>
                </a:cubicBezTo>
                <a:cubicBezTo>
                  <a:pt x="234" y="31"/>
                  <a:pt x="234" y="31"/>
                  <a:pt x="234" y="31"/>
                </a:cubicBezTo>
                <a:cubicBezTo>
                  <a:pt x="235" y="29"/>
                  <a:pt x="235" y="29"/>
                  <a:pt x="235" y="29"/>
                </a:cubicBezTo>
                <a:cubicBezTo>
                  <a:pt x="235" y="25"/>
                  <a:pt x="235" y="25"/>
                  <a:pt x="235" y="25"/>
                </a:cubicBezTo>
                <a:cubicBezTo>
                  <a:pt x="232" y="22"/>
                  <a:pt x="232" y="22"/>
                  <a:pt x="232" y="22"/>
                </a:cubicBezTo>
                <a:cubicBezTo>
                  <a:pt x="232" y="21"/>
                  <a:pt x="232" y="21"/>
                  <a:pt x="232" y="21"/>
                </a:cubicBezTo>
                <a:cubicBezTo>
                  <a:pt x="231" y="18"/>
                  <a:pt x="231" y="18"/>
                  <a:pt x="231" y="18"/>
                </a:cubicBezTo>
                <a:cubicBezTo>
                  <a:pt x="230" y="13"/>
                  <a:pt x="230" y="13"/>
                  <a:pt x="230" y="13"/>
                </a:cubicBezTo>
                <a:cubicBezTo>
                  <a:pt x="230" y="13"/>
                  <a:pt x="130" y="9"/>
                  <a:pt x="97" y="7"/>
                </a:cubicBezTo>
                <a:cubicBezTo>
                  <a:pt x="76" y="6"/>
                  <a:pt x="14" y="0"/>
                  <a:pt x="14" y="0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7"/>
                  <a:pt x="91" y="153"/>
                  <a:pt x="122" y="155"/>
                </a:cubicBezTo>
                <a:cubicBezTo>
                  <a:pt x="153" y="157"/>
                  <a:pt x="249" y="161"/>
                  <a:pt x="249" y="16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13B172EC-52B9-9A48-BD02-C85F880DCD09}"/>
              </a:ext>
            </a:extLst>
          </p:cNvPr>
          <p:cNvSpPr>
            <a:spLocks/>
          </p:cNvSpPr>
          <p:nvPr/>
        </p:nvSpPr>
        <p:spPr bwMode="auto">
          <a:xfrm>
            <a:off x="6878094" y="3002394"/>
            <a:ext cx="915653" cy="719629"/>
          </a:xfrm>
          <a:custGeom>
            <a:avLst/>
            <a:gdLst>
              <a:gd name="T0" fmla="*/ 267 w 281"/>
              <a:gd name="T1" fmla="*/ 221 h 221"/>
              <a:gd name="T2" fmla="*/ 277 w 281"/>
              <a:gd name="T3" fmla="*/ 75 h 221"/>
              <a:gd name="T4" fmla="*/ 277 w 281"/>
              <a:gd name="T5" fmla="*/ 75 h 221"/>
              <a:gd name="T6" fmla="*/ 277 w 281"/>
              <a:gd name="T7" fmla="*/ 75 h 221"/>
              <a:gd name="T8" fmla="*/ 281 w 281"/>
              <a:gd name="T9" fmla="*/ 28 h 221"/>
              <a:gd name="T10" fmla="*/ 208 w 281"/>
              <a:gd name="T11" fmla="*/ 21 h 221"/>
              <a:gd name="T12" fmla="*/ 30 w 281"/>
              <a:gd name="T13" fmla="*/ 0 h 221"/>
              <a:gd name="T14" fmla="*/ 0 w 281"/>
              <a:gd name="T15" fmla="*/ 192 h 221"/>
              <a:gd name="T16" fmla="*/ 229 w 281"/>
              <a:gd name="T17" fmla="*/ 219 h 221"/>
              <a:gd name="T18" fmla="*/ 267 w 281"/>
              <a:gd name="T19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1" h="221">
                <a:moveTo>
                  <a:pt x="267" y="221"/>
                </a:moveTo>
                <a:cubicBezTo>
                  <a:pt x="277" y="75"/>
                  <a:pt x="277" y="75"/>
                  <a:pt x="277" y="75"/>
                </a:cubicBezTo>
                <a:cubicBezTo>
                  <a:pt x="277" y="75"/>
                  <a:pt x="277" y="75"/>
                  <a:pt x="277" y="75"/>
                </a:cubicBezTo>
                <a:cubicBezTo>
                  <a:pt x="277" y="75"/>
                  <a:pt x="277" y="75"/>
                  <a:pt x="277" y="75"/>
                </a:cubicBezTo>
                <a:cubicBezTo>
                  <a:pt x="281" y="28"/>
                  <a:pt x="281" y="28"/>
                  <a:pt x="281" y="28"/>
                </a:cubicBezTo>
                <a:cubicBezTo>
                  <a:pt x="208" y="21"/>
                  <a:pt x="208" y="21"/>
                  <a:pt x="208" y="21"/>
                </a:cubicBezTo>
                <a:cubicBezTo>
                  <a:pt x="30" y="0"/>
                  <a:pt x="30" y="0"/>
                  <a:pt x="30" y="0"/>
                </a:cubicBezTo>
                <a:cubicBezTo>
                  <a:pt x="0" y="192"/>
                  <a:pt x="0" y="192"/>
                  <a:pt x="0" y="192"/>
                </a:cubicBezTo>
                <a:cubicBezTo>
                  <a:pt x="229" y="219"/>
                  <a:pt x="229" y="219"/>
                  <a:pt x="229" y="219"/>
                </a:cubicBezTo>
                <a:cubicBezTo>
                  <a:pt x="229" y="219"/>
                  <a:pt x="245" y="220"/>
                  <a:pt x="267" y="22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24" name="Freeform 17">
            <a:extLst>
              <a:ext uri="{FF2B5EF4-FFF2-40B4-BE49-F238E27FC236}">
                <a16:creationId xmlns:a16="http://schemas.microsoft.com/office/drawing/2014/main" id="{088A5862-D03B-CE45-ABEE-52D0F08835BE}"/>
              </a:ext>
            </a:extLst>
          </p:cNvPr>
          <p:cNvSpPr>
            <a:spLocks/>
          </p:cNvSpPr>
          <p:nvPr/>
        </p:nvSpPr>
        <p:spPr bwMode="auto">
          <a:xfrm>
            <a:off x="6270222" y="2744558"/>
            <a:ext cx="704053" cy="881258"/>
          </a:xfrm>
          <a:custGeom>
            <a:avLst/>
            <a:gdLst>
              <a:gd name="T0" fmla="*/ 183 w 183"/>
              <a:gd name="T1" fmla="*/ 67 h 229"/>
              <a:gd name="T2" fmla="*/ 122 w 183"/>
              <a:gd name="T3" fmla="*/ 57 h 229"/>
              <a:gd name="T4" fmla="*/ 129 w 183"/>
              <a:gd name="T5" fmla="*/ 17 h 229"/>
              <a:gd name="T6" fmla="*/ 39 w 183"/>
              <a:gd name="T7" fmla="*/ 0 h 229"/>
              <a:gd name="T8" fmla="*/ 0 w 183"/>
              <a:gd name="T9" fmla="*/ 201 h 229"/>
              <a:gd name="T10" fmla="*/ 158 w 183"/>
              <a:gd name="T11" fmla="*/ 229 h 229"/>
              <a:gd name="T12" fmla="*/ 183 w 183"/>
              <a:gd name="T13" fmla="*/ 67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3" h="229">
                <a:moveTo>
                  <a:pt x="183" y="67"/>
                </a:moveTo>
                <a:lnTo>
                  <a:pt x="122" y="57"/>
                </a:lnTo>
                <a:lnTo>
                  <a:pt x="129" y="17"/>
                </a:lnTo>
                <a:lnTo>
                  <a:pt x="39" y="0"/>
                </a:lnTo>
                <a:lnTo>
                  <a:pt x="0" y="201"/>
                </a:lnTo>
                <a:lnTo>
                  <a:pt x="158" y="229"/>
                </a:lnTo>
                <a:lnTo>
                  <a:pt x="183" y="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25" name="Freeform 18">
            <a:extLst>
              <a:ext uri="{FF2B5EF4-FFF2-40B4-BE49-F238E27FC236}">
                <a16:creationId xmlns:a16="http://schemas.microsoft.com/office/drawing/2014/main" id="{0BF63C5D-59CF-154E-8C27-9B1DA80FF9DA}"/>
              </a:ext>
            </a:extLst>
          </p:cNvPr>
          <p:cNvSpPr>
            <a:spLocks/>
          </p:cNvSpPr>
          <p:nvPr/>
        </p:nvSpPr>
        <p:spPr bwMode="auto">
          <a:xfrm>
            <a:off x="5612336" y="2582932"/>
            <a:ext cx="807930" cy="1223752"/>
          </a:xfrm>
          <a:custGeom>
            <a:avLst/>
            <a:gdLst>
              <a:gd name="T0" fmla="*/ 5 w 248"/>
              <a:gd name="T1" fmla="*/ 131 h 375"/>
              <a:gd name="T2" fmla="*/ 1 w 248"/>
              <a:gd name="T3" fmla="*/ 132 h 375"/>
              <a:gd name="T4" fmla="*/ 0 w 248"/>
              <a:gd name="T5" fmla="*/ 135 h 375"/>
              <a:gd name="T6" fmla="*/ 1 w 248"/>
              <a:gd name="T7" fmla="*/ 139 h 375"/>
              <a:gd name="T8" fmla="*/ 2 w 248"/>
              <a:gd name="T9" fmla="*/ 142 h 375"/>
              <a:gd name="T10" fmla="*/ 3 w 248"/>
              <a:gd name="T11" fmla="*/ 143 h 375"/>
              <a:gd name="T12" fmla="*/ 7 w 248"/>
              <a:gd name="T13" fmla="*/ 145 h 375"/>
              <a:gd name="T14" fmla="*/ 160 w 248"/>
              <a:gd name="T15" fmla="*/ 375 h 375"/>
              <a:gd name="T16" fmla="*/ 163 w 248"/>
              <a:gd name="T17" fmla="*/ 371 h 375"/>
              <a:gd name="T18" fmla="*/ 164 w 248"/>
              <a:gd name="T19" fmla="*/ 367 h 375"/>
              <a:gd name="T20" fmla="*/ 164 w 248"/>
              <a:gd name="T21" fmla="*/ 354 h 375"/>
              <a:gd name="T22" fmla="*/ 164 w 248"/>
              <a:gd name="T23" fmla="*/ 340 h 375"/>
              <a:gd name="T24" fmla="*/ 164 w 248"/>
              <a:gd name="T25" fmla="*/ 329 h 375"/>
              <a:gd name="T26" fmla="*/ 167 w 248"/>
              <a:gd name="T27" fmla="*/ 326 h 375"/>
              <a:gd name="T28" fmla="*/ 174 w 248"/>
              <a:gd name="T29" fmla="*/ 324 h 375"/>
              <a:gd name="T30" fmla="*/ 176 w 248"/>
              <a:gd name="T31" fmla="*/ 328 h 375"/>
              <a:gd name="T32" fmla="*/ 180 w 248"/>
              <a:gd name="T33" fmla="*/ 326 h 375"/>
              <a:gd name="T34" fmla="*/ 185 w 248"/>
              <a:gd name="T35" fmla="*/ 330 h 375"/>
              <a:gd name="T36" fmla="*/ 188 w 248"/>
              <a:gd name="T37" fmla="*/ 332 h 375"/>
              <a:gd name="T38" fmla="*/ 191 w 248"/>
              <a:gd name="T39" fmla="*/ 330 h 375"/>
              <a:gd name="T40" fmla="*/ 197 w 248"/>
              <a:gd name="T41" fmla="*/ 312 h 375"/>
              <a:gd name="T42" fmla="*/ 202 w 248"/>
              <a:gd name="T43" fmla="*/ 287 h 375"/>
              <a:gd name="T44" fmla="*/ 248 w 248"/>
              <a:gd name="T45" fmla="*/ 49 h 375"/>
              <a:gd name="T46" fmla="*/ 134 w 248"/>
              <a:gd name="T47" fmla="*/ 24 h 375"/>
              <a:gd name="T48" fmla="*/ 42 w 248"/>
              <a:gd name="T49" fmla="*/ 0 h 375"/>
              <a:gd name="T50" fmla="*/ 8 w 248"/>
              <a:gd name="T51" fmla="*/ 130 h 375"/>
              <a:gd name="T52" fmla="*/ 5 w 248"/>
              <a:gd name="T53" fmla="*/ 131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8" h="375">
                <a:moveTo>
                  <a:pt x="5" y="131"/>
                </a:moveTo>
                <a:cubicBezTo>
                  <a:pt x="1" y="132"/>
                  <a:pt x="1" y="132"/>
                  <a:pt x="1" y="132"/>
                </a:cubicBezTo>
                <a:cubicBezTo>
                  <a:pt x="0" y="135"/>
                  <a:pt x="0" y="135"/>
                  <a:pt x="0" y="135"/>
                </a:cubicBezTo>
                <a:cubicBezTo>
                  <a:pt x="1" y="139"/>
                  <a:pt x="1" y="139"/>
                  <a:pt x="1" y="139"/>
                </a:cubicBezTo>
                <a:cubicBezTo>
                  <a:pt x="2" y="142"/>
                  <a:pt x="2" y="142"/>
                  <a:pt x="2" y="142"/>
                </a:cubicBezTo>
                <a:cubicBezTo>
                  <a:pt x="3" y="143"/>
                  <a:pt x="3" y="143"/>
                  <a:pt x="3" y="143"/>
                </a:cubicBezTo>
                <a:cubicBezTo>
                  <a:pt x="7" y="145"/>
                  <a:pt x="7" y="145"/>
                  <a:pt x="7" y="145"/>
                </a:cubicBezTo>
                <a:cubicBezTo>
                  <a:pt x="160" y="375"/>
                  <a:pt x="160" y="375"/>
                  <a:pt x="160" y="375"/>
                </a:cubicBezTo>
                <a:cubicBezTo>
                  <a:pt x="163" y="371"/>
                  <a:pt x="163" y="371"/>
                  <a:pt x="163" y="371"/>
                </a:cubicBezTo>
                <a:cubicBezTo>
                  <a:pt x="164" y="367"/>
                  <a:pt x="164" y="367"/>
                  <a:pt x="164" y="367"/>
                </a:cubicBezTo>
                <a:cubicBezTo>
                  <a:pt x="164" y="354"/>
                  <a:pt x="164" y="354"/>
                  <a:pt x="164" y="354"/>
                </a:cubicBezTo>
                <a:cubicBezTo>
                  <a:pt x="164" y="340"/>
                  <a:pt x="164" y="340"/>
                  <a:pt x="164" y="340"/>
                </a:cubicBezTo>
                <a:cubicBezTo>
                  <a:pt x="164" y="329"/>
                  <a:pt x="164" y="329"/>
                  <a:pt x="164" y="329"/>
                </a:cubicBezTo>
                <a:cubicBezTo>
                  <a:pt x="167" y="326"/>
                  <a:pt x="167" y="326"/>
                  <a:pt x="167" y="326"/>
                </a:cubicBezTo>
                <a:cubicBezTo>
                  <a:pt x="174" y="324"/>
                  <a:pt x="174" y="324"/>
                  <a:pt x="174" y="324"/>
                </a:cubicBezTo>
                <a:cubicBezTo>
                  <a:pt x="176" y="328"/>
                  <a:pt x="176" y="328"/>
                  <a:pt x="176" y="328"/>
                </a:cubicBezTo>
                <a:cubicBezTo>
                  <a:pt x="180" y="326"/>
                  <a:pt x="180" y="326"/>
                  <a:pt x="180" y="326"/>
                </a:cubicBezTo>
                <a:cubicBezTo>
                  <a:pt x="185" y="330"/>
                  <a:pt x="185" y="330"/>
                  <a:pt x="185" y="330"/>
                </a:cubicBezTo>
                <a:cubicBezTo>
                  <a:pt x="188" y="332"/>
                  <a:pt x="188" y="332"/>
                  <a:pt x="188" y="332"/>
                </a:cubicBezTo>
                <a:cubicBezTo>
                  <a:pt x="191" y="330"/>
                  <a:pt x="191" y="330"/>
                  <a:pt x="191" y="330"/>
                </a:cubicBezTo>
                <a:cubicBezTo>
                  <a:pt x="191" y="330"/>
                  <a:pt x="195" y="316"/>
                  <a:pt x="197" y="312"/>
                </a:cubicBezTo>
                <a:cubicBezTo>
                  <a:pt x="198" y="306"/>
                  <a:pt x="202" y="287"/>
                  <a:pt x="202" y="287"/>
                </a:cubicBezTo>
                <a:cubicBezTo>
                  <a:pt x="248" y="49"/>
                  <a:pt x="248" y="49"/>
                  <a:pt x="248" y="49"/>
                </a:cubicBezTo>
                <a:cubicBezTo>
                  <a:pt x="248" y="49"/>
                  <a:pt x="163" y="31"/>
                  <a:pt x="134" y="24"/>
                </a:cubicBezTo>
                <a:cubicBezTo>
                  <a:pt x="111" y="19"/>
                  <a:pt x="42" y="0"/>
                  <a:pt x="42" y="0"/>
                </a:cubicBezTo>
                <a:cubicBezTo>
                  <a:pt x="8" y="130"/>
                  <a:pt x="8" y="130"/>
                  <a:pt x="8" y="130"/>
                </a:cubicBezTo>
                <a:lnTo>
                  <a:pt x="5" y="131"/>
                </a:lnTo>
                <a:close/>
              </a:path>
            </a:pathLst>
          </a:custGeom>
          <a:solidFill>
            <a:srgbClr val="57123F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26" name="Freeform 19">
            <a:extLst>
              <a:ext uri="{FF2B5EF4-FFF2-40B4-BE49-F238E27FC236}">
                <a16:creationId xmlns:a16="http://schemas.microsoft.com/office/drawing/2014/main" id="{F210D42B-CCB8-704E-BFFE-64D9CEC77219}"/>
              </a:ext>
            </a:extLst>
          </p:cNvPr>
          <p:cNvSpPr>
            <a:spLocks/>
          </p:cNvSpPr>
          <p:nvPr/>
        </p:nvSpPr>
        <p:spPr bwMode="auto">
          <a:xfrm>
            <a:off x="5269929" y="1820971"/>
            <a:ext cx="1004140" cy="850471"/>
          </a:xfrm>
          <a:custGeom>
            <a:avLst/>
            <a:gdLst>
              <a:gd name="T0" fmla="*/ 269 w 308"/>
              <a:gd name="T1" fmla="*/ 182 h 261"/>
              <a:gd name="T2" fmla="*/ 270 w 308"/>
              <a:gd name="T3" fmla="*/ 175 h 261"/>
              <a:gd name="T4" fmla="*/ 275 w 308"/>
              <a:gd name="T5" fmla="*/ 171 h 261"/>
              <a:gd name="T6" fmla="*/ 276 w 308"/>
              <a:gd name="T7" fmla="*/ 159 h 261"/>
              <a:gd name="T8" fmla="*/ 274 w 308"/>
              <a:gd name="T9" fmla="*/ 154 h 261"/>
              <a:gd name="T10" fmla="*/ 271 w 308"/>
              <a:gd name="T11" fmla="*/ 153 h 261"/>
              <a:gd name="T12" fmla="*/ 270 w 308"/>
              <a:gd name="T13" fmla="*/ 145 h 261"/>
              <a:gd name="T14" fmla="*/ 277 w 308"/>
              <a:gd name="T15" fmla="*/ 137 h 261"/>
              <a:gd name="T16" fmla="*/ 288 w 308"/>
              <a:gd name="T17" fmla="*/ 125 h 261"/>
              <a:gd name="T18" fmla="*/ 291 w 308"/>
              <a:gd name="T19" fmla="*/ 120 h 261"/>
              <a:gd name="T20" fmla="*/ 297 w 308"/>
              <a:gd name="T21" fmla="*/ 111 h 261"/>
              <a:gd name="T22" fmla="*/ 304 w 308"/>
              <a:gd name="T23" fmla="*/ 104 h 261"/>
              <a:gd name="T24" fmla="*/ 308 w 308"/>
              <a:gd name="T25" fmla="*/ 98 h 261"/>
              <a:gd name="T26" fmla="*/ 307 w 308"/>
              <a:gd name="T27" fmla="*/ 90 h 261"/>
              <a:gd name="T28" fmla="*/ 300 w 308"/>
              <a:gd name="T29" fmla="*/ 83 h 261"/>
              <a:gd name="T30" fmla="*/ 297 w 308"/>
              <a:gd name="T31" fmla="*/ 74 h 261"/>
              <a:gd name="T32" fmla="*/ 220 w 308"/>
              <a:gd name="T33" fmla="*/ 56 h 261"/>
              <a:gd name="T34" fmla="*/ 211 w 308"/>
              <a:gd name="T35" fmla="*/ 56 h 261"/>
              <a:gd name="T36" fmla="*/ 178 w 308"/>
              <a:gd name="T37" fmla="*/ 58 h 261"/>
              <a:gd name="T38" fmla="*/ 172 w 308"/>
              <a:gd name="T39" fmla="*/ 57 h 261"/>
              <a:gd name="T40" fmla="*/ 167 w 308"/>
              <a:gd name="T41" fmla="*/ 58 h 261"/>
              <a:gd name="T42" fmla="*/ 164 w 308"/>
              <a:gd name="T43" fmla="*/ 56 h 261"/>
              <a:gd name="T44" fmla="*/ 156 w 308"/>
              <a:gd name="T45" fmla="*/ 55 h 261"/>
              <a:gd name="T46" fmla="*/ 155 w 308"/>
              <a:gd name="T47" fmla="*/ 52 h 261"/>
              <a:gd name="T48" fmla="*/ 143 w 308"/>
              <a:gd name="T49" fmla="*/ 49 h 261"/>
              <a:gd name="T50" fmla="*/ 136 w 308"/>
              <a:gd name="T51" fmla="*/ 46 h 261"/>
              <a:gd name="T52" fmla="*/ 121 w 308"/>
              <a:gd name="T53" fmla="*/ 49 h 261"/>
              <a:gd name="T54" fmla="*/ 103 w 308"/>
              <a:gd name="T55" fmla="*/ 40 h 261"/>
              <a:gd name="T56" fmla="*/ 99 w 308"/>
              <a:gd name="T57" fmla="*/ 12 h 261"/>
              <a:gd name="T58" fmla="*/ 90 w 308"/>
              <a:gd name="T59" fmla="*/ 10 h 261"/>
              <a:gd name="T60" fmla="*/ 80 w 308"/>
              <a:gd name="T61" fmla="*/ 4 h 261"/>
              <a:gd name="T62" fmla="*/ 70 w 308"/>
              <a:gd name="T63" fmla="*/ 0 h 261"/>
              <a:gd name="T64" fmla="*/ 68 w 308"/>
              <a:gd name="T65" fmla="*/ 13 h 261"/>
              <a:gd name="T66" fmla="*/ 64 w 308"/>
              <a:gd name="T67" fmla="*/ 28 h 261"/>
              <a:gd name="T68" fmla="*/ 60 w 308"/>
              <a:gd name="T69" fmla="*/ 38 h 261"/>
              <a:gd name="T70" fmla="*/ 55 w 308"/>
              <a:gd name="T71" fmla="*/ 50 h 261"/>
              <a:gd name="T72" fmla="*/ 47 w 308"/>
              <a:gd name="T73" fmla="*/ 67 h 261"/>
              <a:gd name="T74" fmla="*/ 35 w 308"/>
              <a:gd name="T75" fmla="*/ 98 h 261"/>
              <a:gd name="T76" fmla="*/ 24 w 308"/>
              <a:gd name="T77" fmla="*/ 120 h 261"/>
              <a:gd name="T78" fmla="*/ 18 w 308"/>
              <a:gd name="T79" fmla="*/ 130 h 261"/>
              <a:gd name="T80" fmla="*/ 14 w 308"/>
              <a:gd name="T81" fmla="*/ 136 h 261"/>
              <a:gd name="T82" fmla="*/ 5 w 308"/>
              <a:gd name="T83" fmla="*/ 148 h 261"/>
              <a:gd name="T84" fmla="*/ 5 w 308"/>
              <a:gd name="T85" fmla="*/ 160 h 261"/>
              <a:gd name="T86" fmla="*/ 5 w 308"/>
              <a:gd name="T87" fmla="*/ 164 h 261"/>
              <a:gd name="T88" fmla="*/ 3 w 308"/>
              <a:gd name="T89" fmla="*/ 169 h 261"/>
              <a:gd name="T90" fmla="*/ 1 w 308"/>
              <a:gd name="T91" fmla="*/ 174 h 261"/>
              <a:gd name="T92" fmla="*/ 0 w 308"/>
              <a:gd name="T93" fmla="*/ 187 h 261"/>
              <a:gd name="T94" fmla="*/ 3 w 308"/>
              <a:gd name="T95" fmla="*/ 193 h 261"/>
              <a:gd name="T96" fmla="*/ 239 w 308"/>
              <a:gd name="T97" fmla="*/ 25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8" h="261">
                <a:moveTo>
                  <a:pt x="251" y="261"/>
                </a:moveTo>
                <a:cubicBezTo>
                  <a:pt x="269" y="182"/>
                  <a:pt x="269" y="182"/>
                  <a:pt x="269" y="182"/>
                </a:cubicBezTo>
                <a:cubicBezTo>
                  <a:pt x="269" y="177"/>
                  <a:pt x="269" y="177"/>
                  <a:pt x="269" y="177"/>
                </a:cubicBezTo>
                <a:cubicBezTo>
                  <a:pt x="270" y="175"/>
                  <a:pt x="270" y="175"/>
                  <a:pt x="270" y="175"/>
                </a:cubicBezTo>
                <a:cubicBezTo>
                  <a:pt x="275" y="173"/>
                  <a:pt x="275" y="173"/>
                  <a:pt x="275" y="173"/>
                </a:cubicBezTo>
                <a:cubicBezTo>
                  <a:pt x="275" y="171"/>
                  <a:pt x="275" y="171"/>
                  <a:pt x="275" y="171"/>
                </a:cubicBezTo>
                <a:cubicBezTo>
                  <a:pt x="276" y="167"/>
                  <a:pt x="276" y="167"/>
                  <a:pt x="276" y="167"/>
                </a:cubicBezTo>
                <a:cubicBezTo>
                  <a:pt x="276" y="159"/>
                  <a:pt x="276" y="159"/>
                  <a:pt x="276" y="159"/>
                </a:cubicBezTo>
                <a:cubicBezTo>
                  <a:pt x="277" y="157"/>
                  <a:pt x="277" y="157"/>
                  <a:pt x="277" y="157"/>
                </a:cubicBezTo>
                <a:cubicBezTo>
                  <a:pt x="274" y="154"/>
                  <a:pt x="274" y="154"/>
                  <a:pt x="274" y="154"/>
                </a:cubicBezTo>
                <a:cubicBezTo>
                  <a:pt x="273" y="154"/>
                  <a:pt x="273" y="154"/>
                  <a:pt x="273" y="154"/>
                </a:cubicBezTo>
                <a:cubicBezTo>
                  <a:pt x="271" y="153"/>
                  <a:pt x="271" y="153"/>
                  <a:pt x="271" y="153"/>
                </a:cubicBezTo>
                <a:cubicBezTo>
                  <a:pt x="269" y="150"/>
                  <a:pt x="269" y="150"/>
                  <a:pt x="269" y="150"/>
                </a:cubicBezTo>
                <a:cubicBezTo>
                  <a:pt x="270" y="145"/>
                  <a:pt x="270" y="145"/>
                  <a:pt x="270" y="145"/>
                </a:cubicBezTo>
                <a:cubicBezTo>
                  <a:pt x="271" y="142"/>
                  <a:pt x="271" y="142"/>
                  <a:pt x="271" y="142"/>
                </a:cubicBezTo>
                <a:cubicBezTo>
                  <a:pt x="277" y="137"/>
                  <a:pt x="277" y="137"/>
                  <a:pt x="277" y="137"/>
                </a:cubicBezTo>
                <a:cubicBezTo>
                  <a:pt x="285" y="129"/>
                  <a:pt x="285" y="129"/>
                  <a:pt x="285" y="129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89" y="121"/>
                  <a:pt x="289" y="121"/>
                  <a:pt x="289" y="121"/>
                </a:cubicBezTo>
                <a:cubicBezTo>
                  <a:pt x="291" y="120"/>
                  <a:pt x="291" y="120"/>
                  <a:pt x="291" y="120"/>
                </a:cubicBezTo>
                <a:cubicBezTo>
                  <a:pt x="293" y="115"/>
                  <a:pt x="293" y="115"/>
                  <a:pt x="293" y="115"/>
                </a:cubicBezTo>
                <a:cubicBezTo>
                  <a:pt x="297" y="111"/>
                  <a:pt x="297" y="111"/>
                  <a:pt x="297" y="111"/>
                </a:cubicBezTo>
                <a:cubicBezTo>
                  <a:pt x="300" y="107"/>
                  <a:pt x="300" y="107"/>
                  <a:pt x="300" y="107"/>
                </a:cubicBezTo>
                <a:cubicBezTo>
                  <a:pt x="304" y="104"/>
                  <a:pt x="304" y="104"/>
                  <a:pt x="304" y="104"/>
                </a:cubicBezTo>
                <a:cubicBezTo>
                  <a:pt x="305" y="99"/>
                  <a:pt x="305" y="99"/>
                  <a:pt x="305" y="99"/>
                </a:cubicBezTo>
                <a:cubicBezTo>
                  <a:pt x="308" y="98"/>
                  <a:pt x="308" y="98"/>
                  <a:pt x="308" y="98"/>
                </a:cubicBezTo>
                <a:cubicBezTo>
                  <a:pt x="308" y="94"/>
                  <a:pt x="308" y="94"/>
                  <a:pt x="308" y="94"/>
                </a:cubicBezTo>
                <a:cubicBezTo>
                  <a:pt x="307" y="90"/>
                  <a:pt x="307" y="90"/>
                  <a:pt x="307" y="90"/>
                </a:cubicBezTo>
                <a:cubicBezTo>
                  <a:pt x="305" y="87"/>
                  <a:pt x="305" y="87"/>
                  <a:pt x="305" y="87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297" y="78"/>
                  <a:pt x="297" y="78"/>
                  <a:pt x="297" y="78"/>
                </a:cubicBezTo>
                <a:cubicBezTo>
                  <a:pt x="297" y="74"/>
                  <a:pt x="297" y="74"/>
                  <a:pt x="297" y="74"/>
                </a:cubicBezTo>
                <a:cubicBezTo>
                  <a:pt x="231" y="57"/>
                  <a:pt x="231" y="57"/>
                  <a:pt x="231" y="57"/>
                </a:cubicBezTo>
                <a:cubicBezTo>
                  <a:pt x="220" y="56"/>
                  <a:pt x="220" y="56"/>
                  <a:pt x="220" y="56"/>
                </a:cubicBezTo>
                <a:cubicBezTo>
                  <a:pt x="216" y="57"/>
                  <a:pt x="216" y="57"/>
                  <a:pt x="216" y="57"/>
                </a:cubicBezTo>
                <a:cubicBezTo>
                  <a:pt x="211" y="56"/>
                  <a:pt x="211" y="56"/>
                  <a:pt x="211" y="56"/>
                </a:cubicBezTo>
                <a:cubicBezTo>
                  <a:pt x="207" y="57"/>
                  <a:pt x="207" y="57"/>
                  <a:pt x="207" y="57"/>
                </a:cubicBezTo>
                <a:cubicBezTo>
                  <a:pt x="178" y="58"/>
                  <a:pt x="178" y="58"/>
                  <a:pt x="178" y="58"/>
                </a:cubicBezTo>
                <a:cubicBezTo>
                  <a:pt x="175" y="56"/>
                  <a:pt x="175" y="56"/>
                  <a:pt x="175" y="56"/>
                </a:cubicBezTo>
                <a:cubicBezTo>
                  <a:pt x="172" y="57"/>
                  <a:pt x="172" y="57"/>
                  <a:pt x="172" y="57"/>
                </a:cubicBezTo>
                <a:cubicBezTo>
                  <a:pt x="169" y="58"/>
                  <a:pt x="169" y="58"/>
                  <a:pt x="169" y="58"/>
                </a:cubicBezTo>
                <a:cubicBezTo>
                  <a:pt x="167" y="58"/>
                  <a:pt x="167" y="58"/>
                  <a:pt x="167" y="58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64" y="56"/>
                  <a:pt x="164" y="56"/>
                  <a:pt x="164" y="56"/>
                </a:cubicBezTo>
                <a:cubicBezTo>
                  <a:pt x="159" y="56"/>
                  <a:pt x="159" y="56"/>
                  <a:pt x="159" y="56"/>
                </a:cubicBezTo>
                <a:cubicBezTo>
                  <a:pt x="156" y="55"/>
                  <a:pt x="156" y="55"/>
                  <a:pt x="156" y="55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2"/>
                  <a:pt x="155" y="52"/>
                  <a:pt x="155" y="52"/>
                </a:cubicBezTo>
                <a:cubicBezTo>
                  <a:pt x="151" y="51"/>
                  <a:pt x="151" y="51"/>
                  <a:pt x="151" y="51"/>
                </a:cubicBezTo>
                <a:cubicBezTo>
                  <a:pt x="143" y="49"/>
                  <a:pt x="143" y="49"/>
                  <a:pt x="143" y="49"/>
                </a:cubicBezTo>
                <a:cubicBezTo>
                  <a:pt x="138" y="47"/>
                  <a:pt x="138" y="47"/>
                  <a:pt x="138" y="47"/>
                </a:cubicBezTo>
                <a:cubicBezTo>
                  <a:pt x="136" y="46"/>
                  <a:pt x="136" y="46"/>
                  <a:pt x="136" y="46"/>
                </a:cubicBezTo>
                <a:cubicBezTo>
                  <a:pt x="130" y="47"/>
                  <a:pt x="130" y="47"/>
                  <a:pt x="130" y="47"/>
                </a:cubicBezTo>
                <a:cubicBezTo>
                  <a:pt x="121" y="49"/>
                  <a:pt x="121" y="49"/>
                  <a:pt x="121" y="49"/>
                </a:cubicBezTo>
                <a:cubicBezTo>
                  <a:pt x="110" y="46"/>
                  <a:pt x="110" y="46"/>
                  <a:pt x="110" y="46"/>
                </a:cubicBezTo>
                <a:cubicBezTo>
                  <a:pt x="103" y="40"/>
                  <a:pt x="103" y="40"/>
                  <a:pt x="103" y="40"/>
                </a:cubicBezTo>
                <a:cubicBezTo>
                  <a:pt x="103" y="40"/>
                  <a:pt x="106" y="33"/>
                  <a:pt x="105" y="24"/>
                </a:cubicBezTo>
                <a:cubicBezTo>
                  <a:pt x="104" y="14"/>
                  <a:pt x="99" y="12"/>
                  <a:pt x="99" y="12"/>
                </a:cubicBezTo>
                <a:cubicBezTo>
                  <a:pt x="94" y="12"/>
                  <a:pt x="94" y="12"/>
                  <a:pt x="94" y="12"/>
                </a:cubicBezTo>
                <a:cubicBezTo>
                  <a:pt x="90" y="10"/>
                  <a:pt x="90" y="10"/>
                  <a:pt x="90" y="10"/>
                </a:cubicBezTo>
                <a:cubicBezTo>
                  <a:pt x="90" y="10"/>
                  <a:pt x="90" y="4"/>
                  <a:pt x="85" y="4"/>
                </a:cubicBezTo>
                <a:cubicBezTo>
                  <a:pt x="80" y="4"/>
                  <a:pt x="80" y="4"/>
                  <a:pt x="80" y="4"/>
                </a:cubicBezTo>
                <a:cubicBezTo>
                  <a:pt x="74" y="3"/>
                  <a:pt x="74" y="3"/>
                  <a:pt x="74" y="3"/>
                </a:cubicBezTo>
                <a:cubicBezTo>
                  <a:pt x="70" y="0"/>
                  <a:pt x="70" y="0"/>
                  <a:pt x="70" y="0"/>
                </a:cubicBezTo>
                <a:cubicBezTo>
                  <a:pt x="70" y="7"/>
                  <a:pt x="70" y="7"/>
                  <a:pt x="70" y="7"/>
                </a:cubicBezTo>
                <a:cubicBezTo>
                  <a:pt x="68" y="13"/>
                  <a:pt x="68" y="13"/>
                  <a:pt x="68" y="13"/>
                </a:cubicBezTo>
                <a:cubicBezTo>
                  <a:pt x="63" y="22"/>
                  <a:pt x="63" y="22"/>
                  <a:pt x="63" y="22"/>
                </a:cubicBezTo>
                <a:cubicBezTo>
                  <a:pt x="64" y="28"/>
                  <a:pt x="64" y="28"/>
                  <a:pt x="64" y="28"/>
                </a:cubicBezTo>
                <a:cubicBezTo>
                  <a:pt x="63" y="33"/>
                  <a:pt x="63" y="33"/>
                  <a:pt x="63" y="33"/>
                </a:cubicBezTo>
                <a:cubicBezTo>
                  <a:pt x="60" y="38"/>
                  <a:pt x="60" y="38"/>
                  <a:pt x="60" y="38"/>
                </a:cubicBezTo>
                <a:cubicBezTo>
                  <a:pt x="58" y="43"/>
                  <a:pt x="58" y="43"/>
                  <a:pt x="58" y="43"/>
                </a:cubicBezTo>
                <a:cubicBezTo>
                  <a:pt x="55" y="50"/>
                  <a:pt x="55" y="50"/>
                  <a:pt x="55" y="50"/>
                </a:cubicBezTo>
                <a:cubicBezTo>
                  <a:pt x="53" y="55"/>
                  <a:pt x="53" y="55"/>
                  <a:pt x="53" y="55"/>
                </a:cubicBezTo>
                <a:cubicBezTo>
                  <a:pt x="47" y="67"/>
                  <a:pt x="47" y="67"/>
                  <a:pt x="47" y="67"/>
                </a:cubicBezTo>
                <a:cubicBezTo>
                  <a:pt x="40" y="85"/>
                  <a:pt x="40" y="85"/>
                  <a:pt x="40" y="85"/>
                </a:cubicBezTo>
                <a:cubicBezTo>
                  <a:pt x="35" y="98"/>
                  <a:pt x="35" y="98"/>
                  <a:pt x="35" y="98"/>
                </a:cubicBezTo>
                <a:cubicBezTo>
                  <a:pt x="30" y="111"/>
                  <a:pt x="30" y="111"/>
                  <a:pt x="30" y="111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2" y="124"/>
                  <a:pt x="22" y="124"/>
                  <a:pt x="22" y="124"/>
                </a:cubicBezTo>
                <a:cubicBezTo>
                  <a:pt x="18" y="130"/>
                  <a:pt x="18" y="130"/>
                  <a:pt x="18" y="130"/>
                </a:cubicBezTo>
                <a:cubicBezTo>
                  <a:pt x="15" y="133"/>
                  <a:pt x="15" y="133"/>
                  <a:pt x="15" y="133"/>
                </a:cubicBezTo>
                <a:cubicBezTo>
                  <a:pt x="14" y="136"/>
                  <a:pt x="14" y="136"/>
                  <a:pt x="14" y="136"/>
                </a:cubicBezTo>
                <a:cubicBezTo>
                  <a:pt x="11" y="141"/>
                  <a:pt x="11" y="141"/>
                  <a:pt x="11" y="141"/>
                </a:cubicBezTo>
                <a:cubicBezTo>
                  <a:pt x="5" y="148"/>
                  <a:pt x="5" y="148"/>
                  <a:pt x="5" y="148"/>
                </a:cubicBezTo>
                <a:cubicBezTo>
                  <a:pt x="3" y="152"/>
                  <a:pt x="3" y="152"/>
                  <a:pt x="3" y="152"/>
                </a:cubicBezTo>
                <a:cubicBezTo>
                  <a:pt x="5" y="160"/>
                  <a:pt x="5" y="160"/>
                  <a:pt x="5" y="160"/>
                </a:cubicBezTo>
                <a:cubicBezTo>
                  <a:pt x="5" y="162"/>
                  <a:pt x="5" y="162"/>
                  <a:pt x="5" y="162"/>
                </a:cubicBezTo>
                <a:cubicBezTo>
                  <a:pt x="5" y="164"/>
                  <a:pt x="5" y="164"/>
                  <a:pt x="5" y="164"/>
                </a:cubicBezTo>
                <a:cubicBezTo>
                  <a:pt x="4" y="165"/>
                  <a:pt x="4" y="165"/>
                  <a:pt x="4" y="165"/>
                </a:cubicBezTo>
                <a:cubicBezTo>
                  <a:pt x="3" y="169"/>
                  <a:pt x="3" y="169"/>
                  <a:pt x="3" y="169"/>
                </a:cubicBezTo>
                <a:cubicBezTo>
                  <a:pt x="1" y="170"/>
                  <a:pt x="1" y="170"/>
                  <a:pt x="1" y="170"/>
                </a:cubicBezTo>
                <a:cubicBezTo>
                  <a:pt x="1" y="174"/>
                  <a:pt x="1" y="174"/>
                  <a:pt x="1" y="174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7"/>
                  <a:pt x="0" y="187"/>
                  <a:pt x="0" y="187"/>
                </a:cubicBezTo>
                <a:cubicBezTo>
                  <a:pt x="2" y="190"/>
                  <a:pt x="2" y="190"/>
                  <a:pt x="2" y="190"/>
                </a:cubicBezTo>
                <a:cubicBezTo>
                  <a:pt x="3" y="193"/>
                  <a:pt x="3" y="193"/>
                  <a:pt x="3" y="193"/>
                </a:cubicBezTo>
                <a:cubicBezTo>
                  <a:pt x="147" y="234"/>
                  <a:pt x="147" y="234"/>
                  <a:pt x="147" y="234"/>
                </a:cubicBezTo>
                <a:cubicBezTo>
                  <a:pt x="147" y="234"/>
                  <a:pt x="216" y="253"/>
                  <a:pt x="239" y="258"/>
                </a:cubicBezTo>
                <a:cubicBezTo>
                  <a:pt x="242" y="259"/>
                  <a:pt x="246" y="260"/>
                  <a:pt x="251" y="26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27" name="Freeform 20">
            <a:extLst>
              <a:ext uri="{FF2B5EF4-FFF2-40B4-BE49-F238E27FC236}">
                <a16:creationId xmlns:a16="http://schemas.microsoft.com/office/drawing/2014/main" id="{F19263FE-9D33-014C-B940-644A91C3D6F7}"/>
              </a:ext>
            </a:extLst>
          </p:cNvPr>
          <p:cNvSpPr>
            <a:spLocks/>
          </p:cNvSpPr>
          <p:nvPr/>
        </p:nvSpPr>
        <p:spPr bwMode="auto">
          <a:xfrm>
            <a:off x="6089397" y="1593922"/>
            <a:ext cx="742525" cy="1216055"/>
          </a:xfrm>
          <a:custGeom>
            <a:avLst/>
            <a:gdLst>
              <a:gd name="T0" fmla="*/ 46 w 228"/>
              <a:gd name="T1" fmla="*/ 143 h 373"/>
              <a:gd name="T2" fmla="*/ 49 w 228"/>
              <a:gd name="T3" fmla="*/ 152 h 373"/>
              <a:gd name="T4" fmla="*/ 56 w 228"/>
              <a:gd name="T5" fmla="*/ 159 h 373"/>
              <a:gd name="T6" fmla="*/ 57 w 228"/>
              <a:gd name="T7" fmla="*/ 167 h 373"/>
              <a:gd name="T8" fmla="*/ 53 w 228"/>
              <a:gd name="T9" fmla="*/ 173 h 373"/>
              <a:gd name="T10" fmla="*/ 46 w 228"/>
              <a:gd name="T11" fmla="*/ 180 h 373"/>
              <a:gd name="T12" fmla="*/ 40 w 228"/>
              <a:gd name="T13" fmla="*/ 189 h 373"/>
              <a:gd name="T14" fmla="*/ 37 w 228"/>
              <a:gd name="T15" fmla="*/ 194 h 373"/>
              <a:gd name="T16" fmla="*/ 26 w 228"/>
              <a:gd name="T17" fmla="*/ 206 h 373"/>
              <a:gd name="T18" fmla="*/ 19 w 228"/>
              <a:gd name="T19" fmla="*/ 214 h 373"/>
              <a:gd name="T20" fmla="*/ 20 w 228"/>
              <a:gd name="T21" fmla="*/ 222 h 373"/>
              <a:gd name="T22" fmla="*/ 23 w 228"/>
              <a:gd name="T23" fmla="*/ 223 h 373"/>
              <a:gd name="T24" fmla="*/ 25 w 228"/>
              <a:gd name="T25" fmla="*/ 228 h 373"/>
              <a:gd name="T26" fmla="*/ 24 w 228"/>
              <a:gd name="T27" fmla="*/ 240 h 373"/>
              <a:gd name="T28" fmla="*/ 19 w 228"/>
              <a:gd name="T29" fmla="*/ 244 h 373"/>
              <a:gd name="T30" fmla="*/ 18 w 228"/>
              <a:gd name="T31" fmla="*/ 251 h 373"/>
              <a:gd name="T32" fmla="*/ 102 w 228"/>
              <a:gd name="T33" fmla="*/ 352 h 373"/>
              <a:gd name="T34" fmla="*/ 228 w 228"/>
              <a:gd name="T35" fmla="*/ 256 h 373"/>
              <a:gd name="T36" fmla="*/ 224 w 228"/>
              <a:gd name="T37" fmla="*/ 252 h 373"/>
              <a:gd name="T38" fmla="*/ 223 w 228"/>
              <a:gd name="T39" fmla="*/ 247 h 373"/>
              <a:gd name="T40" fmla="*/ 218 w 228"/>
              <a:gd name="T41" fmla="*/ 241 h 373"/>
              <a:gd name="T42" fmla="*/ 213 w 228"/>
              <a:gd name="T43" fmla="*/ 246 h 373"/>
              <a:gd name="T44" fmla="*/ 202 w 228"/>
              <a:gd name="T45" fmla="*/ 248 h 373"/>
              <a:gd name="T46" fmla="*/ 189 w 228"/>
              <a:gd name="T47" fmla="*/ 245 h 373"/>
              <a:gd name="T48" fmla="*/ 184 w 228"/>
              <a:gd name="T49" fmla="*/ 247 h 373"/>
              <a:gd name="T50" fmla="*/ 179 w 228"/>
              <a:gd name="T51" fmla="*/ 247 h 373"/>
              <a:gd name="T52" fmla="*/ 171 w 228"/>
              <a:gd name="T53" fmla="*/ 244 h 373"/>
              <a:gd name="T54" fmla="*/ 168 w 228"/>
              <a:gd name="T55" fmla="*/ 247 h 373"/>
              <a:gd name="T56" fmla="*/ 164 w 228"/>
              <a:gd name="T57" fmla="*/ 249 h 373"/>
              <a:gd name="T58" fmla="*/ 162 w 228"/>
              <a:gd name="T59" fmla="*/ 242 h 373"/>
              <a:gd name="T60" fmla="*/ 160 w 228"/>
              <a:gd name="T61" fmla="*/ 232 h 373"/>
              <a:gd name="T62" fmla="*/ 156 w 228"/>
              <a:gd name="T63" fmla="*/ 226 h 373"/>
              <a:gd name="T64" fmla="*/ 149 w 228"/>
              <a:gd name="T65" fmla="*/ 220 h 373"/>
              <a:gd name="T66" fmla="*/ 149 w 228"/>
              <a:gd name="T67" fmla="*/ 213 h 373"/>
              <a:gd name="T68" fmla="*/ 145 w 228"/>
              <a:gd name="T69" fmla="*/ 204 h 373"/>
              <a:gd name="T70" fmla="*/ 145 w 228"/>
              <a:gd name="T71" fmla="*/ 195 h 373"/>
              <a:gd name="T72" fmla="*/ 142 w 228"/>
              <a:gd name="T73" fmla="*/ 183 h 373"/>
              <a:gd name="T74" fmla="*/ 139 w 228"/>
              <a:gd name="T75" fmla="*/ 179 h 373"/>
              <a:gd name="T76" fmla="*/ 133 w 228"/>
              <a:gd name="T77" fmla="*/ 182 h 373"/>
              <a:gd name="T78" fmla="*/ 127 w 228"/>
              <a:gd name="T79" fmla="*/ 186 h 373"/>
              <a:gd name="T80" fmla="*/ 125 w 228"/>
              <a:gd name="T81" fmla="*/ 183 h 373"/>
              <a:gd name="T82" fmla="*/ 119 w 228"/>
              <a:gd name="T83" fmla="*/ 179 h 373"/>
              <a:gd name="T84" fmla="*/ 125 w 228"/>
              <a:gd name="T85" fmla="*/ 168 h 373"/>
              <a:gd name="T86" fmla="*/ 129 w 228"/>
              <a:gd name="T87" fmla="*/ 166 h 373"/>
              <a:gd name="T88" fmla="*/ 128 w 228"/>
              <a:gd name="T89" fmla="*/ 154 h 373"/>
              <a:gd name="T90" fmla="*/ 134 w 228"/>
              <a:gd name="T91" fmla="*/ 141 h 373"/>
              <a:gd name="T92" fmla="*/ 137 w 228"/>
              <a:gd name="T93" fmla="*/ 131 h 373"/>
              <a:gd name="T94" fmla="*/ 128 w 228"/>
              <a:gd name="T95" fmla="*/ 128 h 373"/>
              <a:gd name="T96" fmla="*/ 123 w 228"/>
              <a:gd name="T97" fmla="*/ 118 h 373"/>
              <a:gd name="T98" fmla="*/ 119 w 228"/>
              <a:gd name="T99" fmla="*/ 106 h 373"/>
              <a:gd name="T100" fmla="*/ 109 w 228"/>
              <a:gd name="T101" fmla="*/ 93 h 373"/>
              <a:gd name="T102" fmla="*/ 104 w 228"/>
              <a:gd name="T103" fmla="*/ 82 h 373"/>
              <a:gd name="T104" fmla="*/ 101 w 228"/>
              <a:gd name="T105" fmla="*/ 76 h 373"/>
              <a:gd name="T106" fmla="*/ 101 w 228"/>
              <a:gd name="T107" fmla="*/ 69 h 373"/>
              <a:gd name="T108" fmla="*/ 97 w 228"/>
              <a:gd name="T109" fmla="*/ 62 h 373"/>
              <a:gd name="T110" fmla="*/ 98 w 228"/>
              <a:gd name="T111" fmla="*/ 48 h 373"/>
              <a:gd name="T112" fmla="*/ 104 w 228"/>
              <a:gd name="T113" fmla="*/ 25 h 373"/>
              <a:gd name="T114" fmla="*/ 108 w 228"/>
              <a:gd name="T115" fmla="*/ 8 h 373"/>
              <a:gd name="T116" fmla="*/ 47 w 228"/>
              <a:gd name="T117" fmla="*/ 12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8" h="373">
                <a:moveTo>
                  <a:pt x="48" y="132"/>
                </a:moveTo>
                <a:cubicBezTo>
                  <a:pt x="48" y="138"/>
                  <a:pt x="46" y="143"/>
                  <a:pt x="46" y="143"/>
                </a:cubicBezTo>
                <a:cubicBezTo>
                  <a:pt x="46" y="147"/>
                  <a:pt x="46" y="147"/>
                  <a:pt x="46" y="147"/>
                </a:cubicBezTo>
                <a:cubicBezTo>
                  <a:pt x="49" y="152"/>
                  <a:pt x="49" y="152"/>
                  <a:pt x="49" y="152"/>
                </a:cubicBezTo>
                <a:cubicBezTo>
                  <a:pt x="54" y="156"/>
                  <a:pt x="54" y="156"/>
                  <a:pt x="54" y="156"/>
                </a:cubicBezTo>
                <a:cubicBezTo>
                  <a:pt x="56" y="159"/>
                  <a:pt x="56" y="159"/>
                  <a:pt x="56" y="159"/>
                </a:cubicBezTo>
                <a:cubicBezTo>
                  <a:pt x="57" y="163"/>
                  <a:pt x="57" y="163"/>
                  <a:pt x="57" y="163"/>
                </a:cubicBezTo>
                <a:cubicBezTo>
                  <a:pt x="57" y="167"/>
                  <a:pt x="57" y="167"/>
                  <a:pt x="57" y="167"/>
                </a:cubicBezTo>
                <a:cubicBezTo>
                  <a:pt x="54" y="168"/>
                  <a:pt x="54" y="168"/>
                  <a:pt x="54" y="168"/>
                </a:cubicBezTo>
                <a:cubicBezTo>
                  <a:pt x="53" y="173"/>
                  <a:pt x="53" y="173"/>
                  <a:pt x="53" y="173"/>
                </a:cubicBezTo>
                <a:cubicBezTo>
                  <a:pt x="49" y="176"/>
                  <a:pt x="49" y="176"/>
                  <a:pt x="49" y="176"/>
                </a:cubicBezTo>
                <a:cubicBezTo>
                  <a:pt x="46" y="180"/>
                  <a:pt x="46" y="180"/>
                  <a:pt x="46" y="180"/>
                </a:cubicBezTo>
                <a:cubicBezTo>
                  <a:pt x="42" y="184"/>
                  <a:pt x="42" y="184"/>
                  <a:pt x="42" y="184"/>
                </a:cubicBezTo>
                <a:cubicBezTo>
                  <a:pt x="40" y="189"/>
                  <a:pt x="40" y="189"/>
                  <a:pt x="40" y="189"/>
                </a:cubicBezTo>
                <a:cubicBezTo>
                  <a:pt x="38" y="190"/>
                  <a:pt x="38" y="190"/>
                  <a:pt x="38" y="190"/>
                </a:cubicBezTo>
                <a:cubicBezTo>
                  <a:pt x="37" y="194"/>
                  <a:pt x="37" y="194"/>
                  <a:pt x="37" y="194"/>
                </a:cubicBezTo>
                <a:cubicBezTo>
                  <a:pt x="34" y="198"/>
                  <a:pt x="34" y="198"/>
                  <a:pt x="34" y="198"/>
                </a:cubicBezTo>
                <a:cubicBezTo>
                  <a:pt x="26" y="206"/>
                  <a:pt x="26" y="206"/>
                  <a:pt x="26" y="206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19" y="214"/>
                  <a:pt x="19" y="214"/>
                  <a:pt x="19" y="214"/>
                </a:cubicBezTo>
                <a:cubicBezTo>
                  <a:pt x="18" y="219"/>
                  <a:pt x="18" y="219"/>
                  <a:pt x="18" y="219"/>
                </a:cubicBezTo>
                <a:cubicBezTo>
                  <a:pt x="20" y="222"/>
                  <a:pt x="20" y="222"/>
                  <a:pt x="20" y="222"/>
                </a:cubicBezTo>
                <a:cubicBezTo>
                  <a:pt x="22" y="223"/>
                  <a:pt x="22" y="223"/>
                  <a:pt x="22" y="223"/>
                </a:cubicBezTo>
                <a:cubicBezTo>
                  <a:pt x="23" y="223"/>
                  <a:pt x="23" y="223"/>
                  <a:pt x="23" y="223"/>
                </a:cubicBezTo>
                <a:cubicBezTo>
                  <a:pt x="26" y="226"/>
                  <a:pt x="26" y="226"/>
                  <a:pt x="26" y="226"/>
                </a:cubicBezTo>
                <a:cubicBezTo>
                  <a:pt x="25" y="228"/>
                  <a:pt x="25" y="228"/>
                  <a:pt x="25" y="228"/>
                </a:cubicBezTo>
                <a:cubicBezTo>
                  <a:pt x="25" y="236"/>
                  <a:pt x="25" y="236"/>
                  <a:pt x="25" y="236"/>
                </a:cubicBezTo>
                <a:cubicBezTo>
                  <a:pt x="24" y="240"/>
                  <a:pt x="24" y="240"/>
                  <a:pt x="24" y="240"/>
                </a:cubicBezTo>
                <a:cubicBezTo>
                  <a:pt x="24" y="242"/>
                  <a:pt x="24" y="242"/>
                  <a:pt x="24" y="242"/>
                </a:cubicBezTo>
                <a:cubicBezTo>
                  <a:pt x="19" y="244"/>
                  <a:pt x="19" y="244"/>
                  <a:pt x="19" y="244"/>
                </a:cubicBezTo>
                <a:cubicBezTo>
                  <a:pt x="18" y="246"/>
                  <a:pt x="18" y="246"/>
                  <a:pt x="18" y="246"/>
                </a:cubicBezTo>
                <a:cubicBezTo>
                  <a:pt x="18" y="251"/>
                  <a:pt x="18" y="251"/>
                  <a:pt x="18" y="251"/>
                </a:cubicBezTo>
                <a:cubicBezTo>
                  <a:pt x="0" y="330"/>
                  <a:pt x="0" y="330"/>
                  <a:pt x="0" y="330"/>
                </a:cubicBezTo>
                <a:cubicBezTo>
                  <a:pt x="35" y="338"/>
                  <a:pt x="102" y="352"/>
                  <a:pt x="102" y="352"/>
                </a:cubicBezTo>
                <a:cubicBezTo>
                  <a:pt x="208" y="373"/>
                  <a:pt x="208" y="373"/>
                  <a:pt x="208" y="373"/>
                </a:cubicBezTo>
                <a:cubicBezTo>
                  <a:pt x="228" y="256"/>
                  <a:pt x="228" y="256"/>
                  <a:pt x="228" y="256"/>
                </a:cubicBezTo>
                <a:cubicBezTo>
                  <a:pt x="226" y="254"/>
                  <a:pt x="226" y="254"/>
                  <a:pt x="226" y="254"/>
                </a:cubicBezTo>
                <a:cubicBezTo>
                  <a:pt x="224" y="252"/>
                  <a:pt x="224" y="252"/>
                  <a:pt x="224" y="252"/>
                </a:cubicBezTo>
                <a:cubicBezTo>
                  <a:pt x="224" y="251"/>
                  <a:pt x="224" y="251"/>
                  <a:pt x="224" y="251"/>
                </a:cubicBezTo>
                <a:cubicBezTo>
                  <a:pt x="223" y="247"/>
                  <a:pt x="223" y="247"/>
                  <a:pt x="223" y="247"/>
                </a:cubicBezTo>
                <a:cubicBezTo>
                  <a:pt x="221" y="244"/>
                  <a:pt x="221" y="244"/>
                  <a:pt x="221" y="244"/>
                </a:cubicBezTo>
                <a:cubicBezTo>
                  <a:pt x="218" y="241"/>
                  <a:pt x="218" y="241"/>
                  <a:pt x="218" y="241"/>
                </a:cubicBezTo>
                <a:cubicBezTo>
                  <a:pt x="214" y="241"/>
                  <a:pt x="214" y="241"/>
                  <a:pt x="214" y="241"/>
                </a:cubicBezTo>
                <a:cubicBezTo>
                  <a:pt x="213" y="246"/>
                  <a:pt x="213" y="246"/>
                  <a:pt x="213" y="246"/>
                </a:cubicBezTo>
                <a:cubicBezTo>
                  <a:pt x="212" y="249"/>
                  <a:pt x="212" y="249"/>
                  <a:pt x="212" y="249"/>
                </a:cubicBezTo>
                <a:cubicBezTo>
                  <a:pt x="202" y="248"/>
                  <a:pt x="202" y="248"/>
                  <a:pt x="202" y="248"/>
                </a:cubicBezTo>
                <a:cubicBezTo>
                  <a:pt x="197" y="246"/>
                  <a:pt x="197" y="246"/>
                  <a:pt x="197" y="246"/>
                </a:cubicBezTo>
                <a:cubicBezTo>
                  <a:pt x="189" y="245"/>
                  <a:pt x="189" y="245"/>
                  <a:pt x="189" y="245"/>
                </a:cubicBezTo>
                <a:cubicBezTo>
                  <a:pt x="185" y="245"/>
                  <a:pt x="185" y="245"/>
                  <a:pt x="185" y="245"/>
                </a:cubicBezTo>
                <a:cubicBezTo>
                  <a:pt x="184" y="247"/>
                  <a:pt x="184" y="247"/>
                  <a:pt x="184" y="247"/>
                </a:cubicBezTo>
                <a:cubicBezTo>
                  <a:pt x="184" y="249"/>
                  <a:pt x="184" y="249"/>
                  <a:pt x="184" y="249"/>
                </a:cubicBezTo>
                <a:cubicBezTo>
                  <a:pt x="179" y="247"/>
                  <a:pt x="179" y="247"/>
                  <a:pt x="179" y="247"/>
                </a:cubicBezTo>
                <a:cubicBezTo>
                  <a:pt x="174" y="244"/>
                  <a:pt x="174" y="244"/>
                  <a:pt x="174" y="244"/>
                </a:cubicBezTo>
                <a:cubicBezTo>
                  <a:pt x="171" y="244"/>
                  <a:pt x="171" y="244"/>
                  <a:pt x="171" y="244"/>
                </a:cubicBezTo>
                <a:cubicBezTo>
                  <a:pt x="169" y="244"/>
                  <a:pt x="169" y="244"/>
                  <a:pt x="169" y="244"/>
                </a:cubicBezTo>
                <a:cubicBezTo>
                  <a:pt x="168" y="247"/>
                  <a:pt x="168" y="247"/>
                  <a:pt x="168" y="247"/>
                </a:cubicBezTo>
                <a:cubicBezTo>
                  <a:pt x="168" y="249"/>
                  <a:pt x="168" y="249"/>
                  <a:pt x="168" y="249"/>
                </a:cubicBezTo>
                <a:cubicBezTo>
                  <a:pt x="164" y="249"/>
                  <a:pt x="164" y="249"/>
                  <a:pt x="164" y="249"/>
                </a:cubicBezTo>
                <a:cubicBezTo>
                  <a:pt x="162" y="245"/>
                  <a:pt x="162" y="245"/>
                  <a:pt x="162" y="245"/>
                </a:cubicBezTo>
                <a:cubicBezTo>
                  <a:pt x="162" y="242"/>
                  <a:pt x="162" y="242"/>
                  <a:pt x="162" y="242"/>
                </a:cubicBezTo>
                <a:cubicBezTo>
                  <a:pt x="162" y="238"/>
                  <a:pt x="162" y="238"/>
                  <a:pt x="162" y="238"/>
                </a:cubicBezTo>
                <a:cubicBezTo>
                  <a:pt x="160" y="232"/>
                  <a:pt x="160" y="232"/>
                  <a:pt x="160" y="232"/>
                </a:cubicBezTo>
                <a:cubicBezTo>
                  <a:pt x="160" y="226"/>
                  <a:pt x="160" y="226"/>
                  <a:pt x="160" y="226"/>
                </a:cubicBezTo>
                <a:cubicBezTo>
                  <a:pt x="156" y="226"/>
                  <a:pt x="156" y="226"/>
                  <a:pt x="156" y="226"/>
                </a:cubicBezTo>
                <a:cubicBezTo>
                  <a:pt x="151" y="223"/>
                  <a:pt x="151" y="223"/>
                  <a:pt x="151" y="223"/>
                </a:cubicBezTo>
                <a:cubicBezTo>
                  <a:pt x="149" y="220"/>
                  <a:pt x="149" y="220"/>
                  <a:pt x="149" y="220"/>
                </a:cubicBezTo>
                <a:cubicBezTo>
                  <a:pt x="149" y="218"/>
                  <a:pt x="149" y="218"/>
                  <a:pt x="149" y="218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49" y="208"/>
                  <a:pt x="149" y="208"/>
                  <a:pt x="149" y="208"/>
                </a:cubicBezTo>
                <a:cubicBezTo>
                  <a:pt x="145" y="204"/>
                  <a:pt x="145" y="204"/>
                  <a:pt x="145" y="204"/>
                </a:cubicBezTo>
                <a:cubicBezTo>
                  <a:pt x="145" y="201"/>
                  <a:pt x="145" y="201"/>
                  <a:pt x="145" y="201"/>
                </a:cubicBezTo>
                <a:cubicBezTo>
                  <a:pt x="145" y="195"/>
                  <a:pt x="145" y="195"/>
                  <a:pt x="145" y="195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2" y="183"/>
                  <a:pt x="142" y="183"/>
                  <a:pt x="142" y="183"/>
                </a:cubicBezTo>
                <a:cubicBezTo>
                  <a:pt x="141" y="179"/>
                  <a:pt x="141" y="179"/>
                  <a:pt x="141" y="179"/>
                </a:cubicBezTo>
                <a:cubicBezTo>
                  <a:pt x="139" y="179"/>
                  <a:pt x="139" y="179"/>
                  <a:pt x="139" y="179"/>
                </a:cubicBezTo>
                <a:cubicBezTo>
                  <a:pt x="135" y="182"/>
                  <a:pt x="135" y="182"/>
                  <a:pt x="135" y="182"/>
                </a:cubicBezTo>
                <a:cubicBezTo>
                  <a:pt x="133" y="182"/>
                  <a:pt x="133" y="182"/>
                  <a:pt x="133" y="182"/>
                </a:cubicBezTo>
                <a:cubicBezTo>
                  <a:pt x="130" y="183"/>
                  <a:pt x="130" y="183"/>
                  <a:pt x="130" y="183"/>
                </a:cubicBezTo>
                <a:cubicBezTo>
                  <a:pt x="127" y="186"/>
                  <a:pt x="127" y="186"/>
                  <a:pt x="127" y="186"/>
                </a:cubicBezTo>
                <a:cubicBezTo>
                  <a:pt x="125" y="186"/>
                  <a:pt x="125" y="186"/>
                  <a:pt x="125" y="186"/>
                </a:cubicBezTo>
                <a:cubicBezTo>
                  <a:pt x="125" y="183"/>
                  <a:pt x="125" y="183"/>
                  <a:pt x="125" y="183"/>
                </a:cubicBezTo>
                <a:cubicBezTo>
                  <a:pt x="121" y="181"/>
                  <a:pt x="121" y="181"/>
                  <a:pt x="121" y="181"/>
                </a:cubicBezTo>
                <a:cubicBezTo>
                  <a:pt x="119" y="179"/>
                  <a:pt x="119" y="179"/>
                  <a:pt x="119" y="179"/>
                </a:cubicBezTo>
                <a:cubicBezTo>
                  <a:pt x="122" y="172"/>
                  <a:pt x="122" y="172"/>
                  <a:pt x="122" y="172"/>
                </a:cubicBezTo>
                <a:cubicBezTo>
                  <a:pt x="125" y="168"/>
                  <a:pt x="125" y="168"/>
                  <a:pt x="125" y="168"/>
                </a:cubicBezTo>
                <a:cubicBezTo>
                  <a:pt x="128" y="168"/>
                  <a:pt x="128" y="168"/>
                  <a:pt x="128" y="168"/>
                </a:cubicBezTo>
                <a:cubicBezTo>
                  <a:pt x="129" y="166"/>
                  <a:pt x="129" y="166"/>
                  <a:pt x="129" y="166"/>
                </a:cubicBezTo>
                <a:cubicBezTo>
                  <a:pt x="127" y="160"/>
                  <a:pt x="127" y="160"/>
                  <a:pt x="127" y="160"/>
                </a:cubicBezTo>
                <a:cubicBezTo>
                  <a:pt x="128" y="154"/>
                  <a:pt x="128" y="154"/>
                  <a:pt x="128" y="154"/>
                </a:cubicBezTo>
                <a:cubicBezTo>
                  <a:pt x="131" y="147"/>
                  <a:pt x="131" y="147"/>
                  <a:pt x="131" y="147"/>
                </a:cubicBezTo>
                <a:cubicBezTo>
                  <a:pt x="134" y="141"/>
                  <a:pt x="134" y="141"/>
                  <a:pt x="134" y="141"/>
                </a:cubicBezTo>
                <a:cubicBezTo>
                  <a:pt x="137" y="135"/>
                  <a:pt x="137" y="135"/>
                  <a:pt x="137" y="135"/>
                </a:cubicBezTo>
                <a:cubicBezTo>
                  <a:pt x="137" y="131"/>
                  <a:pt x="137" y="131"/>
                  <a:pt x="137" y="131"/>
                </a:cubicBezTo>
                <a:cubicBezTo>
                  <a:pt x="128" y="129"/>
                  <a:pt x="128" y="129"/>
                  <a:pt x="128" y="129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5" y="124"/>
                  <a:pt x="125" y="124"/>
                  <a:pt x="125" y="124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2" y="111"/>
                  <a:pt x="122" y="111"/>
                  <a:pt x="122" y="111"/>
                </a:cubicBezTo>
                <a:cubicBezTo>
                  <a:pt x="119" y="106"/>
                  <a:pt x="119" y="106"/>
                  <a:pt x="119" y="106"/>
                </a:cubicBezTo>
                <a:cubicBezTo>
                  <a:pt x="114" y="101"/>
                  <a:pt x="114" y="101"/>
                  <a:pt x="114" y="101"/>
                </a:cubicBezTo>
                <a:cubicBezTo>
                  <a:pt x="109" y="93"/>
                  <a:pt x="109" y="93"/>
                  <a:pt x="109" y="93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04" y="79"/>
                  <a:pt x="104" y="79"/>
                  <a:pt x="104" y="79"/>
                </a:cubicBezTo>
                <a:cubicBezTo>
                  <a:pt x="101" y="76"/>
                  <a:pt x="101" y="76"/>
                  <a:pt x="101" y="76"/>
                </a:cubicBezTo>
                <a:cubicBezTo>
                  <a:pt x="101" y="72"/>
                  <a:pt x="101" y="72"/>
                  <a:pt x="101" y="7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99" y="64"/>
                  <a:pt x="99" y="64"/>
                  <a:pt x="99" y="64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59"/>
                  <a:pt x="97" y="59"/>
                  <a:pt x="97" y="59"/>
                </a:cubicBezTo>
                <a:cubicBezTo>
                  <a:pt x="98" y="48"/>
                  <a:pt x="98" y="48"/>
                  <a:pt x="98" y="48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06" y="18"/>
                  <a:pt x="106" y="18"/>
                  <a:pt x="106" y="18"/>
                </a:cubicBezTo>
                <a:cubicBezTo>
                  <a:pt x="108" y="8"/>
                  <a:pt x="108" y="8"/>
                  <a:pt x="108" y="8"/>
                </a:cubicBezTo>
                <a:cubicBezTo>
                  <a:pt x="76" y="0"/>
                  <a:pt x="76" y="0"/>
                  <a:pt x="76" y="0"/>
                </a:cubicBezTo>
                <a:cubicBezTo>
                  <a:pt x="76" y="0"/>
                  <a:pt x="52" y="114"/>
                  <a:pt x="47" y="120"/>
                </a:cubicBezTo>
                <a:cubicBezTo>
                  <a:pt x="43" y="127"/>
                  <a:pt x="48" y="125"/>
                  <a:pt x="48" y="1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28" name="Freeform 21">
            <a:extLst>
              <a:ext uri="{FF2B5EF4-FFF2-40B4-BE49-F238E27FC236}">
                <a16:creationId xmlns:a16="http://schemas.microsoft.com/office/drawing/2014/main" id="{9E6B49D9-4F30-8B46-BD3A-179880A742C0}"/>
              </a:ext>
            </a:extLst>
          </p:cNvPr>
          <p:cNvSpPr>
            <a:spLocks/>
          </p:cNvSpPr>
          <p:nvPr/>
        </p:nvSpPr>
        <p:spPr bwMode="auto">
          <a:xfrm>
            <a:off x="6404876" y="1620860"/>
            <a:ext cx="1273450" cy="823533"/>
          </a:xfrm>
          <a:custGeom>
            <a:avLst/>
            <a:gdLst>
              <a:gd name="T0" fmla="*/ 184 w 391"/>
              <a:gd name="T1" fmla="*/ 33 h 252"/>
              <a:gd name="T2" fmla="*/ 9 w 391"/>
              <a:gd name="T3" fmla="*/ 10 h 252"/>
              <a:gd name="T4" fmla="*/ 4 w 391"/>
              <a:gd name="T5" fmla="*/ 28 h 252"/>
              <a:gd name="T6" fmla="*/ 0 w 391"/>
              <a:gd name="T7" fmla="*/ 51 h 252"/>
              <a:gd name="T8" fmla="*/ 2 w 391"/>
              <a:gd name="T9" fmla="*/ 56 h 252"/>
              <a:gd name="T10" fmla="*/ 4 w 391"/>
              <a:gd name="T11" fmla="*/ 64 h 252"/>
              <a:gd name="T12" fmla="*/ 7 w 391"/>
              <a:gd name="T13" fmla="*/ 71 h 252"/>
              <a:gd name="T14" fmla="*/ 11 w 391"/>
              <a:gd name="T15" fmla="*/ 80 h 252"/>
              <a:gd name="T16" fmla="*/ 17 w 391"/>
              <a:gd name="T17" fmla="*/ 93 h 252"/>
              <a:gd name="T18" fmla="*/ 25 w 391"/>
              <a:gd name="T19" fmla="*/ 103 h 252"/>
              <a:gd name="T20" fmla="*/ 28 w 391"/>
              <a:gd name="T21" fmla="*/ 116 h 252"/>
              <a:gd name="T22" fmla="*/ 31 w 391"/>
              <a:gd name="T23" fmla="*/ 121 h 252"/>
              <a:gd name="T24" fmla="*/ 40 w 391"/>
              <a:gd name="T25" fmla="*/ 127 h 252"/>
              <a:gd name="T26" fmla="*/ 34 w 391"/>
              <a:gd name="T27" fmla="*/ 139 h 252"/>
              <a:gd name="T28" fmla="*/ 30 w 391"/>
              <a:gd name="T29" fmla="*/ 152 h 252"/>
              <a:gd name="T30" fmla="*/ 31 w 391"/>
              <a:gd name="T31" fmla="*/ 160 h 252"/>
              <a:gd name="T32" fmla="*/ 25 w 391"/>
              <a:gd name="T33" fmla="*/ 164 h 252"/>
              <a:gd name="T34" fmla="*/ 24 w 391"/>
              <a:gd name="T35" fmla="*/ 173 h 252"/>
              <a:gd name="T36" fmla="*/ 28 w 391"/>
              <a:gd name="T37" fmla="*/ 178 h 252"/>
              <a:gd name="T38" fmla="*/ 33 w 391"/>
              <a:gd name="T39" fmla="*/ 175 h 252"/>
              <a:gd name="T40" fmla="*/ 38 w 391"/>
              <a:gd name="T41" fmla="*/ 174 h 252"/>
              <a:gd name="T42" fmla="*/ 44 w 391"/>
              <a:gd name="T43" fmla="*/ 171 h 252"/>
              <a:gd name="T44" fmla="*/ 47 w 391"/>
              <a:gd name="T45" fmla="*/ 179 h 252"/>
              <a:gd name="T46" fmla="*/ 48 w 391"/>
              <a:gd name="T47" fmla="*/ 193 h 252"/>
              <a:gd name="T48" fmla="*/ 52 w 391"/>
              <a:gd name="T49" fmla="*/ 200 h 252"/>
              <a:gd name="T50" fmla="*/ 52 w 391"/>
              <a:gd name="T51" fmla="*/ 210 h 252"/>
              <a:gd name="T52" fmla="*/ 54 w 391"/>
              <a:gd name="T53" fmla="*/ 215 h 252"/>
              <a:gd name="T54" fmla="*/ 63 w 391"/>
              <a:gd name="T55" fmla="*/ 218 h 252"/>
              <a:gd name="T56" fmla="*/ 65 w 391"/>
              <a:gd name="T57" fmla="*/ 230 h 252"/>
              <a:gd name="T58" fmla="*/ 65 w 391"/>
              <a:gd name="T59" fmla="*/ 237 h 252"/>
              <a:gd name="T60" fmla="*/ 71 w 391"/>
              <a:gd name="T61" fmla="*/ 241 h 252"/>
              <a:gd name="T62" fmla="*/ 72 w 391"/>
              <a:gd name="T63" fmla="*/ 236 h 252"/>
              <a:gd name="T64" fmla="*/ 77 w 391"/>
              <a:gd name="T65" fmla="*/ 236 h 252"/>
              <a:gd name="T66" fmla="*/ 87 w 391"/>
              <a:gd name="T67" fmla="*/ 241 h 252"/>
              <a:gd name="T68" fmla="*/ 88 w 391"/>
              <a:gd name="T69" fmla="*/ 237 h 252"/>
              <a:gd name="T70" fmla="*/ 100 w 391"/>
              <a:gd name="T71" fmla="*/ 238 h 252"/>
              <a:gd name="T72" fmla="*/ 115 w 391"/>
              <a:gd name="T73" fmla="*/ 241 h 252"/>
              <a:gd name="T74" fmla="*/ 117 w 391"/>
              <a:gd name="T75" fmla="*/ 233 h 252"/>
              <a:gd name="T76" fmla="*/ 124 w 391"/>
              <a:gd name="T77" fmla="*/ 236 h 252"/>
              <a:gd name="T78" fmla="*/ 127 w 391"/>
              <a:gd name="T79" fmla="*/ 243 h 252"/>
              <a:gd name="T80" fmla="*/ 129 w 391"/>
              <a:gd name="T81" fmla="*/ 246 h 252"/>
              <a:gd name="T82" fmla="*/ 136 w 391"/>
              <a:gd name="T83" fmla="*/ 221 h 252"/>
              <a:gd name="T84" fmla="*/ 373 w 391"/>
              <a:gd name="T85" fmla="*/ 252 h 252"/>
              <a:gd name="T86" fmla="*/ 391 w 391"/>
              <a:gd name="T87" fmla="*/ 6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91" h="252">
                <a:moveTo>
                  <a:pt x="391" y="60"/>
                </a:moveTo>
                <a:cubicBezTo>
                  <a:pt x="391" y="60"/>
                  <a:pt x="243" y="42"/>
                  <a:pt x="184" y="33"/>
                </a:cubicBezTo>
                <a:cubicBezTo>
                  <a:pt x="112" y="22"/>
                  <a:pt x="11" y="0"/>
                  <a:pt x="11" y="0"/>
                </a:cubicBezTo>
                <a:cubicBezTo>
                  <a:pt x="9" y="10"/>
                  <a:pt x="9" y="10"/>
                  <a:pt x="9" y="1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8"/>
                  <a:pt x="4" y="28"/>
                  <a:pt x="4" y="28"/>
                </a:cubicBezTo>
                <a:cubicBezTo>
                  <a:pt x="1" y="40"/>
                  <a:pt x="1" y="40"/>
                  <a:pt x="1" y="40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4"/>
                  <a:pt x="0" y="54"/>
                  <a:pt x="0" y="54"/>
                </a:cubicBezTo>
                <a:cubicBezTo>
                  <a:pt x="2" y="56"/>
                  <a:pt x="2" y="56"/>
                  <a:pt x="2" y="56"/>
                </a:cubicBezTo>
                <a:cubicBezTo>
                  <a:pt x="4" y="61"/>
                  <a:pt x="4" y="61"/>
                  <a:pt x="4" y="61"/>
                </a:cubicBezTo>
                <a:cubicBezTo>
                  <a:pt x="4" y="64"/>
                  <a:pt x="4" y="64"/>
                  <a:pt x="4" y="64"/>
                </a:cubicBezTo>
                <a:cubicBezTo>
                  <a:pt x="4" y="68"/>
                  <a:pt x="4" y="68"/>
                  <a:pt x="4" y="68"/>
                </a:cubicBezTo>
                <a:cubicBezTo>
                  <a:pt x="7" y="71"/>
                  <a:pt x="7" y="71"/>
                  <a:pt x="7" y="71"/>
                </a:cubicBezTo>
                <a:cubicBezTo>
                  <a:pt x="7" y="74"/>
                  <a:pt x="7" y="74"/>
                  <a:pt x="7" y="74"/>
                </a:cubicBezTo>
                <a:cubicBezTo>
                  <a:pt x="11" y="80"/>
                  <a:pt x="11" y="80"/>
                  <a:pt x="11" y="80"/>
                </a:cubicBezTo>
                <a:cubicBezTo>
                  <a:pt x="12" y="85"/>
                  <a:pt x="12" y="85"/>
                  <a:pt x="12" y="85"/>
                </a:cubicBezTo>
                <a:cubicBezTo>
                  <a:pt x="17" y="93"/>
                  <a:pt x="17" y="93"/>
                  <a:pt x="17" y="93"/>
                </a:cubicBezTo>
                <a:cubicBezTo>
                  <a:pt x="22" y="98"/>
                  <a:pt x="22" y="98"/>
                  <a:pt x="22" y="98"/>
                </a:cubicBezTo>
                <a:cubicBezTo>
                  <a:pt x="25" y="103"/>
                  <a:pt x="25" y="103"/>
                  <a:pt x="25" y="103"/>
                </a:cubicBezTo>
                <a:cubicBezTo>
                  <a:pt x="26" y="110"/>
                  <a:pt x="26" y="110"/>
                  <a:pt x="26" y="110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31" y="121"/>
                  <a:pt x="31" y="121"/>
                  <a:pt x="31" y="121"/>
                </a:cubicBezTo>
                <a:cubicBezTo>
                  <a:pt x="40" y="123"/>
                  <a:pt x="40" y="123"/>
                  <a:pt x="40" y="123"/>
                </a:cubicBezTo>
                <a:cubicBezTo>
                  <a:pt x="40" y="127"/>
                  <a:pt x="40" y="127"/>
                  <a:pt x="40" y="127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34" y="139"/>
                  <a:pt x="34" y="139"/>
                  <a:pt x="34" y="139"/>
                </a:cubicBezTo>
                <a:cubicBezTo>
                  <a:pt x="31" y="146"/>
                  <a:pt x="31" y="146"/>
                  <a:pt x="31" y="146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2" y="158"/>
                  <a:pt x="32" y="158"/>
                  <a:pt x="32" y="158"/>
                </a:cubicBezTo>
                <a:cubicBezTo>
                  <a:pt x="31" y="160"/>
                  <a:pt x="31" y="160"/>
                  <a:pt x="31" y="160"/>
                </a:cubicBezTo>
                <a:cubicBezTo>
                  <a:pt x="28" y="160"/>
                  <a:pt x="28" y="160"/>
                  <a:pt x="28" y="160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2" y="171"/>
                  <a:pt x="22" y="171"/>
                  <a:pt x="22" y="171"/>
                </a:cubicBezTo>
                <a:cubicBezTo>
                  <a:pt x="24" y="173"/>
                  <a:pt x="24" y="173"/>
                  <a:pt x="24" y="173"/>
                </a:cubicBezTo>
                <a:cubicBezTo>
                  <a:pt x="28" y="175"/>
                  <a:pt x="28" y="175"/>
                  <a:pt x="28" y="175"/>
                </a:cubicBezTo>
                <a:cubicBezTo>
                  <a:pt x="28" y="178"/>
                  <a:pt x="28" y="178"/>
                  <a:pt x="28" y="178"/>
                </a:cubicBezTo>
                <a:cubicBezTo>
                  <a:pt x="30" y="178"/>
                  <a:pt x="30" y="178"/>
                  <a:pt x="30" y="178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6" y="174"/>
                  <a:pt x="36" y="174"/>
                  <a:pt x="36" y="174"/>
                </a:cubicBezTo>
                <a:cubicBezTo>
                  <a:pt x="38" y="174"/>
                  <a:pt x="38" y="174"/>
                  <a:pt x="38" y="174"/>
                </a:cubicBezTo>
                <a:cubicBezTo>
                  <a:pt x="42" y="171"/>
                  <a:pt x="42" y="171"/>
                  <a:pt x="42" y="171"/>
                </a:cubicBezTo>
                <a:cubicBezTo>
                  <a:pt x="44" y="171"/>
                  <a:pt x="44" y="171"/>
                  <a:pt x="44" y="171"/>
                </a:cubicBezTo>
                <a:cubicBezTo>
                  <a:pt x="45" y="175"/>
                  <a:pt x="45" y="175"/>
                  <a:pt x="45" y="175"/>
                </a:cubicBezTo>
                <a:cubicBezTo>
                  <a:pt x="47" y="179"/>
                  <a:pt x="47" y="179"/>
                  <a:pt x="47" y="179"/>
                </a:cubicBezTo>
                <a:cubicBezTo>
                  <a:pt x="48" y="187"/>
                  <a:pt x="48" y="187"/>
                  <a:pt x="48" y="187"/>
                </a:cubicBezTo>
                <a:cubicBezTo>
                  <a:pt x="48" y="193"/>
                  <a:pt x="48" y="193"/>
                  <a:pt x="48" y="193"/>
                </a:cubicBezTo>
                <a:cubicBezTo>
                  <a:pt x="48" y="196"/>
                  <a:pt x="48" y="196"/>
                  <a:pt x="48" y="196"/>
                </a:cubicBezTo>
                <a:cubicBezTo>
                  <a:pt x="52" y="200"/>
                  <a:pt x="52" y="200"/>
                  <a:pt x="52" y="200"/>
                </a:cubicBezTo>
                <a:cubicBezTo>
                  <a:pt x="52" y="205"/>
                  <a:pt x="52" y="205"/>
                  <a:pt x="52" y="205"/>
                </a:cubicBezTo>
                <a:cubicBezTo>
                  <a:pt x="52" y="210"/>
                  <a:pt x="52" y="210"/>
                  <a:pt x="52" y="210"/>
                </a:cubicBezTo>
                <a:cubicBezTo>
                  <a:pt x="52" y="212"/>
                  <a:pt x="52" y="212"/>
                  <a:pt x="52" y="212"/>
                </a:cubicBezTo>
                <a:cubicBezTo>
                  <a:pt x="54" y="215"/>
                  <a:pt x="54" y="215"/>
                  <a:pt x="54" y="215"/>
                </a:cubicBezTo>
                <a:cubicBezTo>
                  <a:pt x="59" y="218"/>
                  <a:pt x="59" y="218"/>
                  <a:pt x="59" y="218"/>
                </a:cubicBezTo>
                <a:cubicBezTo>
                  <a:pt x="63" y="218"/>
                  <a:pt x="63" y="218"/>
                  <a:pt x="63" y="218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5" y="230"/>
                  <a:pt x="65" y="230"/>
                  <a:pt x="65" y="230"/>
                </a:cubicBezTo>
                <a:cubicBezTo>
                  <a:pt x="65" y="234"/>
                  <a:pt x="65" y="234"/>
                  <a:pt x="65" y="234"/>
                </a:cubicBezTo>
                <a:cubicBezTo>
                  <a:pt x="65" y="237"/>
                  <a:pt x="65" y="237"/>
                  <a:pt x="65" y="237"/>
                </a:cubicBezTo>
                <a:cubicBezTo>
                  <a:pt x="67" y="241"/>
                  <a:pt x="67" y="241"/>
                  <a:pt x="67" y="241"/>
                </a:cubicBezTo>
                <a:cubicBezTo>
                  <a:pt x="71" y="241"/>
                  <a:pt x="71" y="241"/>
                  <a:pt x="71" y="241"/>
                </a:cubicBezTo>
                <a:cubicBezTo>
                  <a:pt x="71" y="239"/>
                  <a:pt x="71" y="239"/>
                  <a:pt x="71" y="239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74" y="236"/>
                  <a:pt x="74" y="236"/>
                  <a:pt x="74" y="236"/>
                </a:cubicBezTo>
                <a:cubicBezTo>
                  <a:pt x="77" y="236"/>
                  <a:pt x="77" y="236"/>
                  <a:pt x="77" y="236"/>
                </a:cubicBezTo>
                <a:cubicBezTo>
                  <a:pt x="82" y="239"/>
                  <a:pt x="82" y="239"/>
                  <a:pt x="82" y="239"/>
                </a:cubicBezTo>
                <a:cubicBezTo>
                  <a:pt x="87" y="241"/>
                  <a:pt x="87" y="241"/>
                  <a:pt x="87" y="241"/>
                </a:cubicBezTo>
                <a:cubicBezTo>
                  <a:pt x="87" y="239"/>
                  <a:pt x="87" y="239"/>
                  <a:pt x="87" y="239"/>
                </a:cubicBezTo>
                <a:cubicBezTo>
                  <a:pt x="88" y="237"/>
                  <a:pt x="88" y="237"/>
                  <a:pt x="88" y="237"/>
                </a:cubicBezTo>
                <a:cubicBezTo>
                  <a:pt x="92" y="237"/>
                  <a:pt x="92" y="237"/>
                  <a:pt x="92" y="237"/>
                </a:cubicBezTo>
                <a:cubicBezTo>
                  <a:pt x="100" y="238"/>
                  <a:pt x="100" y="238"/>
                  <a:pt x="100" y="238"/>
                </a:cubicBezTo>
                <a:cubicBezTo>
                  <a:pt x="105" y="240"/>
                  <a:pt x="105" y="240"/>
                  <a:pt x="105" y="240"/>
                </a:cubicBezTo>
                <a:cubicBezTo>
                  <a:pt x="115" y="241"/>
                  <a:pt x="115" y="241"/>
                  <a:pt x="115" y="241"/>
                </a:cubicBezTo>
                <a:cubicBezTo>
                  <a:pt x="116" y="238"/>
                  <a:pt x="116" y="238"/>
                  <a:pt x="116" y="238"/>
                </a:cubicBezTo>
                <a:cubicBezTo>
                  <a:pt x="117" y="233"/>
                  <a:pt x="117" y="233"/>
                  <a:pt x="117" y="233"/>
                </a:cubicBezTo>
                <a:cubicBezTo>
                  <a:pt x="121" y="233"/>
                  <a:pt x="121" y="233"/>
                  <a:pt x="121" y="233"/>
                </a:cubicBezTo>
                <a:cubicBezTo>
                  <a:pt x="124" y="236"/>
                  <a:pt x="124" y="236"/>
                  <a:pt x="124" y="236"/>
                </a:cubicBezTo>
                <a:cubicBezTo>
                  <a:pt x="126" y="239"/>
                  <a:pt x="126" y="239"/>
                  <a:pt x="126" y="239"/>
                </a:cubicBezTo>
                <a:cubicBezTo>
                  <a:pt x="127" y="243"/>
                  <a:pt x="127" y="243"/>
                  <a:pt x="127" y="243"/>
                </a:cubicBezTo>
                <a:cubicBezTo>
                  <a:pt x="127" y="244"/>
                  <a:pt x="127" y="244"/>
                  <a:pt x="127" y="244"/>
                </a:cubicBezTo>
                <a:cubicBezTo>
                  <a:pt x="129" y="246"/>
                  <a:pt x="129" y="246"/>
                  <a:pt x="129" y="246"/>
                </a:cubicBezTo>
                <a:cubicBezTo>
                  <a:pt x="131" y="248"/>
                  <a:pt x="131" y="248"/>
                  <a:pt x="131" y="248"/>
                </a:cubicBezTo>
                <a:cubicBezTo>
                  <a:pt x="136" y="221"/>
                  <a:pt x="136" y="221"/>
                  <a:pt x="136" y="221"/>
                </a:cubicBezTo>
                <a:cubicBezTo>
                  <a:pt x="372" y="252"/>
                  <a:pt x="372" y="252"/>
                  <a:pt x="372" y="252"/>
                </a:cubicBezTo>
                <a:cubicBezTo>
                  <a:pt x="373" y="252"/>
                  <a:pt x="373" y="252"/>
                  <a:pt x="373" y="252"/>
                </a:cubicBezTo>
                <a:cubicBezTo>
                  <a:pt x="377" y="207"/>
                  <a:pt x="377" y="207"/>
                  <a:pt x="377" y="207"/>
                </a:cubicBezTo>
                <a:lnTo>
                  <a:pt x="391" y="6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29" name="Freeform 22">
            <a:extLst>
              <a:ext uri="{FF2B5EF4-FFF2-40B4-BE49-F238E27FC236}">
                <a16:creationId xmlns:a16="http://schemas.microsoft.com/office/drawing/2014/main" id="{D4524FE7-6BFC-CC46-A086-6FB08E236EEC}"/>
              </a:ext>
            </a:extLst>
          </p:cNvPr>
          <p:cNvSpPr>
            <a:spLocks/>
          </p:cNvSpPr>
          <p:nvPr/>
        </p:nvSpPr>
        <p:spPr bwMode="auto">
          <a:xfrm>
            <a:off x="11244758" y="1720917"/>
            <a:ext cx="450133" cy="719629"/>
          </a:xfrm>
          <a:custGeom>
            <a:avLst/>
            <a:gdLst>
              <a:gd name="T0" fmla="*/ 34 w 117"/>
              <a:gd name="T1" fmla="*/ 182 h 187"/>
              <a:gd name="T2" fmla="*/ 34 w 117"/>
              <a:gd name="T3" fmla="*/ 176 h 187"/>
              <a:gd name="T4" fmla="*/ 37 w 117"/>
              <a:gd name="T5" fmla="*/ 171 h 187"/>
              <a:gd name="T6" fmla="*/ 40 w 117"/>
              <a:gd name="T7" fmla="*/ 166 h 187"/>
              <a:gd name="T8" fmla="*/ 44 w 117"/>
              <a:gd name="T9" fmla="*/ 161 h 187"/>
              <a:gd name="T10" fmla="*/ 40 w 117"/>
              <a:gd name="T11" fmla="*/ 159 h 187"/>
              <a:gd name="T12" fmla="*/ 42 w 117"/>
              <a:gd name="T13" fmla="*/ 155 h 187"/>
              <a:gd name="T14" fmla="*/ 45 w 117"/>
              <a:gd name="T15" fmla="*/ 155 h 187"/>
              <a:gd name="T16" fmla="*/ 48 w 117"/>
              <a:gd name="T17" fmla="*/ 150 h 187"/>
              <a:gd name="T18" fmla="*/ 52 w 117"/>
              <a:gd name="T19" fmla="*/ 153 h 187"/>
              <a:gd name="T20" fmla="*/ 51 w 117"/>
              <a:gd name="T21" fmla="*/ 149 h 187"/>
              <a:gd name="T22" fmla="*/ 56 w 117"/>
              <a:gd name="T23" fmla="*/ 148 h 187"/>
              <a:gd name="T24" fmla="*/ 59 w 117"/>
              <a:gd name="T25" fmla="*/ 139 h 187"/>
              <a:gd name="T26" fmla="*/ 67 w 117"/>
              <a:gd name="T27" fmla="*/ 141 h 187"/>
              <a:gd name="T28" fmla="*/ 68 w 117"/>
              <a:gd name="T29" fmla="*/ 132 h 187"/>
              <a:gd name="T30" fmla="*/ 68 w 117"/>
              <a:gd name="T31" fmla="*/ 123 h 187"/>
              <a:gd name="T32" fmla="*/ 69 w 117"/>
              <a:gd name="T33" fmla="*/ 116 h 187"/>
              <a:gd name="T34" fmla="*/ 79 w 117"/>
              <a:gd name="T35" fmla="*/ 122 h 187"/>
              <a:gd name="T36" fmla="*/ 81 w 117"/>
              <a:gd name="T37" fmla="*/ 115 h 187"/>
              <a:gd name="T38" fmla="*/ 84 w 117"/>
              <a:gd name="T39" fmla="*/ 122 h 187"/>
              <a:gd name="T40" fmla="*/ 88 w 117"/>
              <a:gd name="T41" fmla="*/ 116 h 187"/>
              <a:gd name="T42" fmla="*/ 87 w 117"/>
              <a:gd name="T43" fmla="*/ 111 h 187"/>
              <a:gd name="T44" fmla="*/ 95 w 117"/>
              <a:gd name="T45" fmla="*/ 115 h 187"/>
              <a:gd name="T46" fmla="*/ 97 w 117"/>
              <a:gd name="T47" fmla="*/ 111 h 187"/>
              <a:gd name="T48" fmla="*/ 103 w 117"/>
              <a:gd name="T49" fmla="*/ 105 h 187"/>
              <a:gd name="T50" fmla="*/ 106 w 117"/>
              <a:gd name="T51" fmla="*/ 101 h 187"/>
              <a:gd name="T52" fmla="*/ 114 w 117"/>
              <a:gd name="T53" fmla="*/ 97 h 187"/>
              <a:gd name="T54" fmla="*/ 116 w 117"/>
              <a:gd name="T55" fmla="*/ 88 h 187"/>
              <a:gd name="T56" fmla="*/ 112 w 117"/>
              <a:gd name="T57" fmla="*/ 86 h 187"/>
              <a:gd name="T58" fmla="*/ 112 w 117"/>
              <a:gd name="T59" fmla="*/ 82 h 187"/>
              <a:gd name="T60" fmla="*/ 104 w 117"/>
              <a:gd name="T61" fmla="*/ 77 h 187"/>
              <a:gd name="T62" fmla="*/ 101 w 117"/>
              <a:gd name="T63" fmla="*/ 64 h 187"/>
              <a:gd name="T64" fmla="*/ 95 w 117"/>
              <a:gd name="T65" fmla="*/ 63 h 187"/>
              <a:gd name="T66" fmla="*/ 84 w 117"/>
              <a:gd name="T67" fmla="*/ 56 h 187"/>
              <a:gd name="T68" fmla="*/ 77 w 117"/>
              <a:gd name="T69" fmla="*/ 31 h 187"/>
              <a:gd name="T70" fmla="*/ 71 w 117"/>
              <a:gd name="T71" fmla="*/ 11 h 187"/>
              <a:gd name="T72" fmla="*/ 53 w 117"/>
              <a:gd name="T73" fmla="*/ 3 h 187"/>
              <a:gd name="T74" fmla="*/ 42 w 117"/>
              <a:gd name="T75" fmla="*/ 11 h 187"/>
              <a:gd name="T76" fmla="*/ 30 w 117"/>
              <a:gd name="T77" fmla="*/ 5 h 187"/>
              <a:gd name="T78" fmla="*/ 22 w 117"/>
              <a:gd name="T79" fmla="*/ 22 h 187"/>
              <a:gd name="T80" fmla="*/ 13 w 117"/>
              <a:gd name="T81" fmla="*/ 54 h 187"/>
              <a:gd name="T82" fmla="*/ 15 w 117"/>
              <a:gd name="T83" fmla="*/ 71 h 187"/>
              <a:gd name="T84" fmla="*/ 12 w 117"/>
              <a:gd name="T85" fmla="*/ 82 h 187"/>
              <a:gd name="T86" fmla="*/ 7 w 117"/>
              <a:gd name="T87" fmla="*/ 95 h 187"/>
              <a:gd name="T88" fmla="*/ 0 w 117"/>
              <a:gd name="T89" fmla="*/ 10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7" h="187">
                <a:moveTo>
                  <a:pt x="33" y="187"/>
                </a:moveTo>
                <a:lnTo>
                  <a:pt x="33" y="185"/>
                </a:lnTo>
                <a:lnTo>
                  <a:pt x="34" y="182"/>
                </a:lnTo>
                <a:lnTo>
                  <a:pt x="34" y="181"/>
                </a:lnTo>
                <a:lnTo>
                  <a:pt x="34" y="178"/>
                </a:lnTo>
                <a:lnTo>
                  <a:pt x="34" y="176"/>
                </a:lnTo>
                <a:lnTo>
                  <a:pt x="35" y="174"/>
                </a:lnTo>
                <a:lnTo>
                  <a:pt x="37" y="174"/>
                </a:lnTo>
                <a:lnTo>
                  <a:pt x="37" y="171"/>
                </a:lnTo>
                <a:lnTo>
                  <a:pt x="38" y="169"/>
                </a:lnTo>
                <a:lnTo>
                  <a:pt x="38" y="166"/>
                </a:lnTo>
                <a:lnTo>
                  <a:pt x="40" y="166"/>
                </a:lnTo>
                <a:lnTo>
                  <a:pt x="41" y="166"/>
                </a:lnTo>
                <a:lnTo>
                  <a:pt x="44" y="166"/>
                </a:lnTo>
                <a:lnTo>
                  <a:pt x="44" y="161"/>
                </a:lnTo>
                <a:lnTo>
                  <a:pt x="41" y="161"/>
                </a:lnTo>
                <a:lnTo>
                  <a:pt x="40" y="161"/>
                </a:lnTo>
                <a:lnTo>
                  <a:pt x="40" y="159"/>
                </a:lnTo>
                <a:lnTo>
                  <a:pt x="40" y="158"/>
                </a:lnTo>
                <a:lnTo>
                  <a:pt x="42" y="156"/>
                </a:lnTo>
                <a:lnTo>
                  <a:pt x="42" y="155"/>
                </a:lnTo>
                <a:lnTo>
                  <a:pt x="44" y="153"/>
                </a:lnTo>
                <a:lnTo>
                  <a:pt x="45" y="154"/>
                </a:lnTo>
                <a:lnTo>
                  <a:pt x="45" y="155"/>
                </a:lnTo>
                <a:lnTo>
                  <a:pt x="47" y="154"/>
                </a:lnTo>
                <a:lnTo>
                  <a:pt x="48" y="153"/>
                </a:lnTo>
                <a:lnTo>
                  <a:pt x="48" y="150"/>
                </a:lnTo>
                <a:lnTo>
                  <a:pt x="50" y="152"/>
                </a:lnTo>
                <a:lnTo>
                  <a:pt x="51" y="153"/>
                </a:lnTo>
                <a:lnTo>
                  <a:pt x="52" y="153"/>
                </a:lnTo>
                <a:lnTo>
                  <a:pt x="52" y="150"/>
                </a:lnTo>
                <a:lnTo>
                  <a:pt x="52" y="149"/>
                </a:lnTo>
                <a:lnTo>
                  <a:pt x="51" y="149"/>
                </a:lnTo>
                <a:lnTo>
                  <a:pt x="50" y="147"/>
                </a:lnTo>
                <a:lnTo>
                  <a:pt x="54" y="147"/>
                </a:lnTo>
                <a:lnTo>
                  <a:pt x="56" y="148"/>
                </a:lnTo>
                <a:lnTo>
                  <a:pt x="59" y="147"/>
                </a:lnTo>
                <a:lnTo>
                  <a:pt x="60" y="144"/>
                </a:lnTo>
                <a:lnTo>
                  <a:pt x="59" y="139"/>
                </a:lnTo>
                <a:lnTo>
                  <a:pt x="61" y="139"/>
                </a:lnTo>
                <a:lnTo>
                  <a:pt x="64" y="142"/>
                </a:lnTo>
                <a:lnTo>
                  <a:pt x="67" y="141"/>
                </a:lnTo>
                <a:lnTo>
                  <a:pt x="68" y="139"/>
                </a:lnTo>
                <a:lnTo>
                  <a:pt x="69" y="135"/>
                </a:lnTo>
                <a:lnTo>
                  <a:pt x="68" y="132"/>
                </a:lnTo>
                <a:lnTo>
                  <a:pt x="69" y="128"/>
                </a:lnTo>
                <a:lnTo>
                  <a:pt x="69" y="126"/>
                </a:lnTo>
                <a:lnTo>
                  <a:pt x="68" y="123"/>
                </a:lnTo>
                <a:lnTo>
                  <a:pt x="68" y="121"/>
                </a:lnTo>
                <a:lnTo>
                  <a:pt x="69" y="118"/>
                </a:lnTo>
                <a:lnTo>
                  <a:pt x="69" y="116"/>
                </a:lnTo>
                <a:lnTo>
                  <a:pt x="73" y="120"/>
                </a:lnTo>
                <a:lnTo>
                  <a:pt x="74" y="122"/>
                </a:lnTo>
                <a:lnTo>
                  <a:pt x="79" y="122"/>
                </a:lnTo>
                <a:lnTo>
                  <a:pt x="79" y="120"/>
                </a:lnTo>
                <a:lnTo>
                  <a:pt x="79" y="116"/>
                </a:lnTo>
                <a:lnTo>
                  <a:pt x="81" y="115"/>
                </a:lnTo>
                <a:lnTo>
                  <a:pt x="84" y="116"/>
                </a:lnTo>
                <a:lnTo>
                  <a:pt x="84" y="118"/>
                </a:lnTo>
                <a:lnTo>
                  <a:pt x="84" y="122"/>
                </a:lnTo>
                <a:lnTo>
                  <a:pt x="87" y="121"/>
                </a:lnTo>
                <a:lnTo>
                  <a:pt x="90" y="118"/>
                </a:lnTo>
                <a:lnTo>
                  <a:pt x="88" y="116"/>
                </a:lnTo>
                <a:lnTo>
                  <a:pt x="86" y="114"/>
                </a:lnTo>
                <a:lnTo>
                  <a:pt x="86" y="112"/>
                </a:lnTo>
                <a:lnTo>
                  <a:pt x="87" y="111"/>
                </a:lnTo>
                <a:lnTo>
                  <a:pt x="90" y="114"/>
                </a:lnTo>
                <a:lnTo>
                  <a:pt x="93" y="116"/>
                </a:lnTo>
                <a:lnTo>
                  <a:pt x="95" y="115"/>
                </a:lnTo>
                <a:lnTo>
                  <a:pt x="94" y="111"/>
                </a:lnTo>
                <a:lnTo>
                  <a:pt x="95" y="111"/>
                </a:lnTo>
                <a:lnTo>
                  <a:pt x="97" y="111"/>
                </a:lnTo>
                <a:lnTo>
                  <a:pt x="97" y="105"/>
                </a:lnTo>
                <a:lnTo>
                  <a:pt x="101" y="105"/>
                </a:lnTo>
                <a:lnTo>
                  <a:pt x="103" y="105"/>
                </a:lnTo>
                <a:lnTo>
                  <a:pt x="104" y="104"/>
                </a:lnTo>
                <a:lnTo>
                  <a:pt x="104" y="101"/>
                </a:lnTo>
                <a:lnTo>
                  <a:pt x="106" y="101"/>
                </a:lnTo>
                <a:lnTo>
                  <a:pt x="107" y="100"/>
                </a:lnTo>
                <a:lnTo>
                  <a:pt x="110" y="97"/>
                </a:lnTo>
                <a:lnTo>
                  <a:pt x="114" y="97"/>
                </a:lnTo>
                <a:lnTo>
                  <a:pt x="116" y="95"/>
                </a:lnTo>
                <a:lnTo>
                  <a:pt x="117" y="89"/>
                </a:lnTo>
                <a:lnTo>
                  <a:pt x="116" y="88"/>
                </a:lnTo>
                <a:lnTo>
                  <a:pt x="115" y="88"/>
                </a:lnTo>
                <a:lnTo>
                  <a:pt x="113" y="88"/>
                </a:lnTo>
                <a:lnTo>
                  <a:pt x="112" y="86"/>
                </a:lnTo>
                <a:lnTo>
                  <a:pt x="114" y="84"/>
                </a:lnTo>
                <a:lnTo>
                  <a:pt x="114" y="83"/>
                </a:lnTo>
                <a:lnTo>
                  <a:pt x="112" y="82"/>
                </a:lnTo>
                <a:lnTo>
                  <a:pt x="110" y="77"/>
                </a:lnTo>
                <a:lnTo>
                  <a:pt x="106" y="77"/>
                </a:lnTo>
                <a:lnTo>
                  <a:pt x="104" y="77"/>
                </a:lnTo>
                <a:lnTo>
                  <a:pt x="102" y="73"/>
                </a:lnTo>
                <a:lnTo>
                  <a:pt x="101" y="68"/>
                </a:lnTo>
                <a:lnTo>
                  <a:pt x="101" y="64"/>
                </a:lnTo>
                <a:lnTo>
                  <a:pt x="100" y="61"/>
                </a:lnTo>
                <a:lnTo>
                  <a:pt x="97" y="62"/>
                </a:lnTo>
                <a:lnTo>
                  <a:pt x="95" y="63"/>
                </a:lnTo>
                <a:lnTo>
                  <a:pt x="91" y="63"/>
                </a:lnTo>
                <a:lnTo>
                  <a:pt x="87" y="61"/>
                </a:lnTo>
                <a:lnTo>
                  <a:pt x="84" y="56"/>
                </a:lnTo>
                <a:lnTo>
                  <a:pt x="83" y="49"/>
                </a:lnTo>
                <a:lnTo>
                  <a:pt x="79" y="40"/>
                </a:lnTo>
                <a:lnTo>
                  <a:pt x="77" y="31"/>
                </a:lnTo>
                <a:lnTo>
                  <a:pt x="75" y="26"/>
                </a:lnTo>
                <a:lnTo>
                  <a:pt x="73" y="18"/>
                </a:lnTo>
                <a:lnTo>
                  <a:pt x="71" y="11"/>
                </a:lnTo>
                <a:lnTo>
                  <a:pt x="69" y="8"/>
                </a:lnTo>
                <a:lnTo>
                  <a:pt x="56" y="0"/>
                </a:lnTo>
                <a:lnTo>
                  <a:pt x="53" y="3"/>
                </a:lnTo>
                <a:lnTo>
                  <a:pt x="50" y="7"/>
                </a:lnTo>
                <a:lnTo>
                  <a:pt x="45" y="11"/>
                </a:lnTo>
                <a:lnTo>
                  <a:pt x="42" y="11"/>
                </a:lnTo>
                <a:lnTo>
                  <a:pt x="39" y="9"/>
                </a:lnTo>
                <a:lnTo>
                  <a:pt x="34" y="6"/>
                </a:lnTo>
                <a:lnTo>
                  <a:pt x="30" y="5"/>
                </a:lnTo>
                <a:lnTo>
                  <a:pt x="29" y="5"/>
                </a:lnTo>
                <a:lnTo>
                  <a:pt x="27" y="7"/>
                </a:lnTo>
                <a:lnTo>
                  <a:pt x="22" y="22"/>
                </a:lnTo>
                <a:lnTo>
                  <a:pt x="20" y="33"/>
                </a:lnTo>
                <a:lnTo>
                  <a:pt x="15" y="45"/>
                </a:lnTo>
                <a:lnTo>
                  <a:pt x="13" y="54"/>
                </a:lnTo>
                <a:lnTo>
                  <a:pt x="12" y="64"/>
                </a:lnTo>
                <a:lnTo>
                  <a:pt x="13" y="69"/>
                </a:lnTo>
                <a:lnTo>
                  <a:pt x="15" y="71"/>
                </a:lnTo>
                <a:lnTo>
                  <a:pt x="14" y="73"/>
                </a:lnTo>
                <a:lnTo>
                  <a:pt x="12" y="76"/>
                </a:lnTo>
                <a:lnTo>
                  <a:pt x="12" y="82"/>
                </a:lnTo>
                <a:lnTo>
                  <a:pt x="10" y="87"/>
                </a:lnTo>
                <a:lnTo>
                  <a:pt x="10" y="94"/>
                </a:lnTo>
                <a:lnTo>
                  <a:pt x="7" y="95"/>
                </a:lnTo>
                <a:lnTo>
                  <a:pt x="7" y="100"/>
                </a:lnTo>
                <a:lnTo>
                  <a:pt x="1" y="100"/>
                </a:lnTo>
                <a:lnTo>
                  <a:pt x="0" y="103"/>
                </a:lnTo>
                <a:lnTo>
                  <a:pt x="23" y="178"/>
                </a:lnTo>
                <a:lnTo>
                  <a:pt x="33" y="18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7BB1A680-64D6-BD45-A4A9-C241632E7D27}"/>
              </a:ext>
            </a:extLst>
          </p:cNvPr>
          <p:cNvSpPr>
            <a:spLocks/>
          </p:cNvSpPr>
          <p:nvPr/>
        </p:nvSpPr>
        <p:spPr bwMode="auto">
          <a:xfrm>
            <a:off x="10379121" y="2213498"/>
            <a:ext cx="931043" cy="684995"/>
          </a:xfrm>
          <a:custGeom>
            <a:avLst/>
            <a:gdLst>
              <a:gd name="T0" fmla="*/ 10 w 242"/>
              <a:gd name="T1" fmla="*/ 136 h 178"/>
              <a:gd name="T2" fmla="*/ 16 w 242"/>
              <a:gd name="T3" fmla="*/ 129 h 178"/>
              <a:gd name="T4" fmla="*/ 22 w 242"/>
              <a:gd name="T5" fmla="*/ 124 h 178"/>
              <a:gd name="T6" fmla="*/ 22 w 242"/>
              <a:gd name="T7" fmla="*/ 119 h 178"/>
              <a:gd name="T8" fmla="*/ 14 w 242"/>
              <a:gd name="T9" fmla="*/ 102 h 178"/>
              <a:gd name="T10" fmla="*/ 31 w 242"/>
              <a:gd name="T11" fmla="*/ 96 h 178"/>
              <a:gd name="T12" fmla="*/ 47 w 242"/>
              <a:gd name="T13" fmla="*/ 96 h 178"/>
              <a:gd name="T14" fmla="*/ 56 w 242"/>
              <a:gd name="T15" fmla="*/ 96 h 178"/>
              <a:gd name="T16" fmla="*/ 67 w 242"/>
              <a:gd name="T17" fmla="*/ 93 h 178"/>
              <a:gd name="T18" fmla="*/ 83 w 242"/>
              <a:gd name="T19" fmla="*/ 83 h 178"/>
              <a:gd name="T20" fmla="*/ 93 w 242"/>
              <a:gd name="T21" fmla="*/ 77 h 178"/>
              <a:gd name="T22" fmla="*/ 93 w 242"/>
              <a:gd name="T23" fmla="*/ 71 h 178"/>
              <a:gd name="T24" fmla="*/ 93 w 242"/>
              <a:gd name="T25" fmla="*/ 63 h 178"/>
              <a:gd name="T26" fmla="*/ 89 w 242"/>
              <a:gd name="T27" fmla="*/ 61 h 178"/>
              <a:gd name="T28" fmla="*/ 85 w 242"/>
              <a:gd name="T29" fmla="*/ 55 h 178"/>
              <a:gd name="T30" fmla="*/ 98 w 242"/>
              <a:gd name="T31" fmla="*/ 44 h 178"/>
              <a:gd name="T32" fmla="*/ 102 w 242"/>
              <a:gd name="T33" fmla="*/ 33 h 178"/>
              <a:gd name="T34" fmla="*/ 116 w 242"/>
              <a:gd name="T35" fmla="*/ 15 h 178"/>
              <a:gd name="T36" fmla="*/ 130 w 242"/>
              <a:gd name="T37" fmla="*/ 8 h 178"/>
              <a:gd name="T38" fmla="*/ 147 w 242"/>
              <a:gd name="T39" fmla="*/ 2 h 178"/>
              <a:gd name="T40" fmla="*/ 163 w 242"/>
              <a:gd name="T41" fmla="*/ 5 h 178"/>
              <a:gd name="T42" fmla="*/ 165 w 242"/>
              <a:gd name="T43" fmla="*/ 16 h 178"/>
              <a:gd name="T44" fmla="*/ 171 w 242"/>
              <a:gd name="T45" fmla="*/ 24 h 178"/>
              <a:gd name="T46" fmla="*/ 171 w 242"/>
              <a:gd name="T47" fmla="*/ 34 h 178"/>
              <a:gd name="T48" fmla="*/ 174 w 242"/>
              <a:gd name="T49" fmla="*/ 48 h 178"/>
              <a:gd name="T50" fmla="*/ 181 w 242"/>
              <a:gd name="T51" fmla="*/ 59 h 178"/>
              <a:gd name="T52" fmla="*/ 184 w 242"/>
              <a:gd name="T53" fmla="*/ 79 h 178"/>
              <a:gd name="T54" fmla="*/ 188 w 242"/>
              <a:gd name="T55" fmla="*/ 89 h 178"/>
              <a:gd name="T56" fmla="*/ 188 w 242"/>
              <a:gd name="T57" fmla="*/ 120 h 178"/>
              <a:gd name="T58" fmla="*/ 192 w 242"/>
              <a:gd name="T59" fmla="*/ 146 h 178"/>
              <a:gd name="T60" fmla="*/ 192 w 242"/>
              <a:gd name="T61" fmla="*/ 158 h 178"/>
              <a:gd name="T62" fmla="*/ 186 w 242"/>
              <a:gd name="T63" fmla="*/ 171 h 178"/>
              <a:gd name="T64" fmla="*/ 198 w 242"/>
              <a:gd name="T65" fmla="*/ 166 h 178"/>
              <a:gd name="T66" fmla="*/ 206 w 242"/>
              <a:gd name="T67" fmla="*/ 160 h 178"/>
              <a:gd name="T68" fmla="*/ 217 w 242"/>
              <a:gd name="T69" fmla="*/ 158 h 178"/>
              <a:gd name="T70" fmla="*/ 225 w 242"/>
              <a:gd name="T71" fmla="*/ 153 h 178"/>
              <a:gd name="T72" fmla="*/ 225 w 242"/>
              <a:gd name="T73" fmla="*/ 157 h 178"/>
              <a:gd name="T74" fmla="*/ 233 w 242"/>
              <a:gd name="T75" fmla="*/ 151 h 178"/>
              <a:gd name="T76" fmla="*/ 240 w 242"/>
              <a:gd name="T77" fmla="*/ 149 h 178"/>
              <a:gd name="T78" fmla="*/ 233 w 242"/>
              <a:gd name="T79" fmla="*/ 157 h 178"/>
              <a:gd name="T80" fmla="*/ 219 w 242"/>
              <a:gd name="T81" fmla="*/ 166 h 178"/>
              <a:gd name="T82" fmla="*/ 206 w 242"/>
              <a:gd name="T83" fmla="*/ 173 h 178"/>
              <a:gd name="T84" fmla="*/ 189 w 242"/>
              <a:gd name="T85" fmla="*/ 178 h 178"/>
              <a:gd name="T86" fmla="*/ 182 w 242"/>
              <a:gd name="T87" fmla="*/ 171 h 178"/>
              <a:gd name="T88" fmla="*/ 180 w 242"/>
              <a:gd name="T89" fmla="*/ 165 h 178"/>
              <a:gd name="T90" fmla="*/ 155 w 242"/>
              <a:gd name="T91" fmla="*/ 158 h 178"/>
              <a:gd name="T92" fmla="*/ 154 w 242"/>
              <a:gd name="T93" fmla="*/ 151 h 178"/>
              <a:gd name="T94" fmla="*/ 148 w 242"/>
              <a:gd name="T95" fmla="*/ 150 h 178"/>
              <a:gd name="T96" fmla="*/ 140 w 242"/>
              <a:gd name="T97" fmla="*/ 138 h 178"/>
              <a:gd name="T98" fmla="*/ 2 w 242"/>
              <a:gd name="T99" fmla="*/ 156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42" h="178">
                <a:moveTo>
                  <a:pt x="0" y="146"/>
                </a:moveTo>
                <a:lnTo>
                  <a:pt x="10" y="136"/>
                </a:lnTo>
                <a:lnTo>
                  <a:pt x="12" y="133"/>
                </a:lnTo>
                <a:lnTo>
                  <a:pt x="16" y="129"/>
                </a:lnTo>
                <a:lnTo>
                  <a:pt x="18" y="127"/>
                </a:lnTo>
                <a:lnTo>
                  <a:pt x="22" y="124"/>
                </a:lnTo>
                <a:lnTo>
                  <a:pt x="22" y="121"/>
                </a:lnTo>
                <a:lnTo>
                  <a:pt x="22" y="119"/>
                </a:lnTo>
                <a:lnTo>
                  <a:pt x="17" y="109"/>
                </a:lnTo>
                <a:lnTo>
                  <a:pt x="14" y="102"/>
                </a:lnTo>
                <a:lnTo>
                  <a:pt x="18" y="99"/>
                </a:lnTo>
                <a:lnTo>
                  <a:pt x="31" y="96"/>
                </a:lnTo>
                <a:lnTo>
                  <a:pt x="38" y="96"/>
                </a:lnTo>
                <a:lnTo>
                  <a:pt x="47" y="96"/>
                </a:lnTo>
                <a:lnTo>
                  <a:pt x="53" y="96"/>
                </a:lnTo>
                <a:lnTo>
                  <a:pt x="56" y="96"/>
                </a:lnTo>
                <a:lnTo>
                  <a:pt x="63" y="93"/>
                </a:lnTo>
                <a:lnTo>
                  <a:pt x="67" y="93"/>
                </a:lnTo>
                <a:lnTo>
                  <a:pt x="77" y="90"/>
                </a:lnTo>
                <a:lnTo>
                  <a:pt x="83" y="83"/>
                </a:lnTo>
                <a:lnTo>
                  <a:pt x="89" y="80"/>
                </a:lnTo>
                <a:lnTo>
                  <a:pt x="93" y="77"/>
                </a:lnTo>
                <a:lnTo>
                  <a:pt x="93" y="75"/>
                </a:lnTo>
                <a:lnTo>
                  <a:pt x="93" y="71"/>
                </a:lnTo>
                <a:lnTo>
                  <a:pt x="89" y="66"/>
                </a:lnTo>
                <a:lnTo>
                  <a:pt x="93" y="63"/>
                </a:lnTo>
                <a:lnTo>
                  <a:pt x="94" y="59"/>
                </a:lnTo>
                <a:lnTo>
                  <a:pt x="89" y="61"/>
                </a:lnTo>
                <a:lnTo>
                  <a:pt x="87" y="59"/>
                </a:lnTo>
                <a:lnTo>
                  <a:pt x="85" y="55"/>
                </a:lnTo>
                <a:lnTo>
                  <a:pt x="90" y="51"/>
                </a:lnTo>
                <a:lnTo>
                  <a:pt x="98" y="44"/>
                </a:lnTo>
                <a:lnTo>
                  <a:pt x="101" y="38"/>
                </a:lnTo>
                <a:lnTo>
                  <a:pt x="102" y="33"/>
                </a:lnTo>
                <a:lnTo>
                  <a:pt x="110" y="23"/>
                </a:lnTo>
                <a:lnTo>
                  <a:pt x="116" y="15"/>
                </a:lnTo>
                <a:lnTo>
                  <a:pt x="123" y="10"/>
                </a:lnTo>
                <a:lnTo>
                  <a:pt x="130" y="8"/>
                </a:lnTo>
                <a:lnTo>
                  <a:pt x="141" y="5"/>
                </a:lnTo>
                <a:lnTo>
                  <a:pt x="147" y="2"/>
                </a:lnTo>
                <a:lnTo>
                  <a:pt x="163" y="0"/>
                </a:lnTo>
                <a:lnTo>
                  <a:pt x="163" y="5"/>
                </a:lnTo>
                <a:lnTo>
                  <a:pt x="163" y="11"/>
                </a:lnTo>
                <a:lnTo>
                  <a:pt x="165" y="16"/>
                </a:lnTo>
                <a:lnTo>
                  <a:pt x="168" y="23"/>
                </a:lnTo>
                <a:lnTo>
                  <a:pt x="171" y="24"/>
                </a:lnTo>
                <a:lnTo>
                  <a:pt x="174" y="32"/>
                </a:lnTo>
                <a:lnTo>
                  <a:pt x="171" y="34"/>
                </a:lnTo>
                <a:lnTo>
                  <a:pt x="170" y="41"/>
                </a:lnTo>
                <a:lnTo>
                  <a:pt x="174" y="48"/>
                </a:lnTo>
                <a:lnTo>
                  <a:pt x="177" y="56"/>
                </a:lnTo>
                <a:lnTo>
                  <a:pt x="181" y="59"/>
                </a:lnTo>
                <a:lnTo>
                  <a:pt x="182" y="70"/>
                </a:lnTo>
                <a:lnTo>
                  <a:pt x="184" y="79"/>
                </a:lnTo>
                <a:lnTo>
                  <a:pt x="188" y="88"/>
                </a:lnTo>
                <a:lnTo>
                  <a:pt x="188" y="89"/>
                </a:lnTo>
                <a:lnTo>
                  <a:pt x="188" y="102"/>
                </a:lnTo>
                <a:lnTo>
                  <a:pt x="188" y="120"/>
                </a:lnTo>
                <a:lnTo>
                  <a:pt x="192" y="139"/>
                </a:lnTo>
                <a:lnTo>
                  <a:pt x="192" y="146"/>
                </a:lnTo>
                <a:lnTo>
                  <a:pt x="196" y="152"/>
                </a:lnTo>
                <a:lnTo>
                  <a:pt x="192" y="158"/>
                </a:lnTo>
                <a:lnTo>
                  <a:pt x="193" y="161"/>
                </a:lnTo>
                <a:lnTo>
                  <a:pt x="186" y="171"/>
                </a:lnTo>
                <a:lnTo>
                  <a:pt x="193" y="168"/>
                </a:lnTo>
                <a:lnTo>
                  <a:pt x="198" y="166"/>
                </a:lnTo>
                <a:lnTo>
                  <a:pt x="204" y="162"/>
                </a:lnTo>
                <a:lnTo>
                  <a:pt x="206" y="160"/>
                </a:lnTo>
                <a:lnTo>
                  <a:pt x="212" y="159"/>
                </a:lnTo>
                <a:lnTo>
                  <a:pt x="217" y="158"/>
                </a:lnTo>
                <a:lnTo>
                  <a:pt x="219" y="156"/>
                </a:lnTo>
                <a:lnTo>
                  <a:pt x="225" y="153"/>
                </a:lnTo>
                <a:lnTo>
                  <a:pt x="230" y="147"/>
                </a:lnTo>
                <a:lnTo>
                  <a:pt x="225" y="157"/>
                </a:lnTo>
                <a:lnTo>
                  <a:pt x="230" y="155"/>
                </a:lnTo>
                <a:lnTo>
                  <a:pt x="233" y="151"/>
                </a:lnTo>
                <a:lnTo>
                  <a:pt x="236" y="150"/>
                </a:lnTo>
                <a:lnTo>
                  <a:pt x="240" y="149"/>
                </a:lnTo>
                <a:lnTo>
                  <a:pt x="242" y="149"/>
                </a:lnTo>
                <a:lnTo>
                  <a:pt x="233" y="157"/>
                </a:lnTo>
                <a:lnTo>
                  <a:pt x="225" y="163"/>
                </a:lnTo>
                <a:lnTo>
                  <a:pt x="219" y="166"/>
                </a:lnTo>
                <a:lnTo>
                  <a:pt x="214" y="171"/>
                </a:lnTo>
                <a:lnTo>
                  <a:pt x="206" y="173"/>
                </a:lnTo>
                <a:lnTo>
                  <a:pt x="197" y="176"/>
                </a:lnTo>
                <a:lnTo>
                  <a:pt x="189" y="178"/>
                </a:lnTo>
                <a:lnTo>
                  <a:pt x="184" y="175"/>
                </a:lnTo>
                <a:lnTo>
                  <a:pt x="182" y="171"/>
                </a:lnTo>
                <a:lnTo>
                  <a:pt x="182" y="167"/>
                </a:lnTo>
                <a:lnTo>
                  <a:pt x="180" y="165"/>
                </a:lnTo>
                <a:lnTo>
                  <a:pt x="167" y="161"/>
                </a:lnTo>
                <a:lnTo>
                  <a:pt x="155" y="158"/>
                </a:lnTo>
                <a:lnTo>
                  <a:pt x="157" y="153"/>
                </a:lnTo>
                <a:lnTo>
                  <a:pt x="154" y="151"/>
                </a:lnTo>
                <a:lnTo>
                  <a:pt x="151" y="151"/>
                </a:lnTo>
                <a:lnTo>
                  <a:pt x="148" y="150"/>
                </a:lnTo>
                <a:lnTo>
                  <a:pt x="144" y="143"/>
                </a:lnTo>
                <a:lnTo>
                  <a:pt x="140" y="138"/>
                </a:lnTo>
                <a:lnTo>
                  <a:pt x="132" y="133"/>
                </a:lnTo>
                <a:lnTo>
                  <a:pt x="2" y="156"/>
                </a:lnTo>
                <a:lnTo>
                  <a:pt x="0" y="146"/>
                </a:lnTo>
                <a:close/>
              </a:path>
            </a:pathLst>
          </a:custGeom>
          <a:solidFill>
            <a:srgbClr val="57123F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31" name="Freeform 24">
            <a:extLst>
              <a:ext uri="{FF2B5EF4-FFF2-40B4-BE49-F238E27FC236}">
                <a16:creationId xmlns:a16="http://schemas.microsoft.com/office/drawing/2014/main" id="{69E78ED7-9888-DC4C-96B4-1EAC0997CEE9}"/>
              </a:ext>
            </a:extLst>
          </p:cNvPr>
          <p:cNvSpPr>
            <a:spLocks/>
          </p:cNvSpPr>
          <p:nvPr/>
        </p:nvSpPr>
        <p:spPr bwMode="auto">
          <a:xfrm>
            <a:off x="11006228" y="2167317"/>
            <a:ext cx="215448" cy="388677"/>
          </a:xfrm>
          <a:custGeom>
            <a:avLst/>
            <a:gdLst>
              <a:gd name="T0" fmla="*/ 0 w 56"/>
              <a:gd name="T1" fmla="*/ 23 h 101"/>
              <a:gd name="T2" fmla="*/ 2 w 56"/>
              <a:gd name="T3" fmla="*/ 28 h 101"/>
              <a:gd name="T4" fmla="*/ 5 w 56"/>
              <a:gd name="T5" fmla="*/ 35 h 101"/>
              <a:gd name="T6" fmla="*/ 8 w 56"/>
              <a:gd name="T7" fmla="*/ 36 h 101"/>
              <a:gd name="T8" fmla="*/ 11 w 56"/>
              <a:gd name="T9" fmla="*/ 44 h 101"/>
              <a:gd name="T10" fmla="*/ 8 w 56"/>
              <a:gd name="T11" fmla="*/ 46 h 101"/>
              <a:gd name="T12" fmla="*/ 7 w 56"/>
              <a:gd name="T13" fmla="*/ 53 h 101"/>
              <a:gd name="T14" fmla="*/ 11 w 56"/>
              <a:gd name="T15" fmla="*/ 60 h 101"/>
              <a:gd name="T16" fmla="*/ 14 w 56"/>
              <a:gd name="T17" fmla="*/ 68 h 101"/>
              <a:gd name="T18" fmla="*/ 18 w 56"/>
              <a:gd name="T19" fmla="*/ 71 h 101"/>
              <a:gd name="T20" fmla="*/ 19 w 56"/>
              <a:gd name="T21" fmla="*/ 82 h 101"/>
              <a:gd name="T22" fmla="*/ 21 w 56"/>
              <a:gd name="T23" fmla="*/ 91 h 101"/>
              <a:gd name="T24" fmla="*/ 25 w 56"/>
              <a:gd name="T25" fmla="*/ 100 h 101"/>
              <a:gd name="T26" fmla="*/ 25 w 56"/>
              <a:gd name="T27" fmla="*/ 101 h 101"/>
              <a:gd name="T28" fmla="*/ 47 w 56"/>
              <a:gd name="T29" fmla="*/ 98 h 101"/>
              <a:gd name="T30" fmla="*/ 45 w 56"/>
              <a:gd name="T31" fmla="*/ 91 h 101"/>
              <a:gd name="T32" fmla="*/ 46 w 56"/>
              <a:gd name="T33" fmla="*/ 82 h 101"/>
              <a:gd name="T34" fmla="*/ 45 w 56"/>
              <a:gd name="T35" fmla="*/ 71 h 101"/>
              <a:gd name="T36" fmla="*/ 44 w 56"/>
              <a:gd name="T37" fmla="*/ 60 h 101"/>
              <a:gd name="T38" fmla="*/ 47 w 56"/>
              <a:gd name="T39" fmla="*/ 45 h 101"/>
              <a:gd name="T40" fmla="*/ 47 w 56"/>
              <a:gd name="T41" fmla="*/ 32 h 101"/>
              <a:gd name="T42" fmla="*/ 56 w 56"/>
              <a:gd name="T43" fmla="*/ 25 h 101"/>
              <a:gd name="T44" fmla="*/ 56 w 56"/>
              <a:gd name="T45" fmla="*/ 21 h 101"/>
              <a:gd name="T46" fmla="*/ 53 w 56"/>
              <a:gd name="T47" fmla="*/ 17 h 101"/>
              <a:gd name="T48" fmla="*/ 53 w 56"/>
              <a:gd name="T49" fmla="*/ 12 h 101"/>
              <a:gd name="T50" fmla="*/ 53 w 56"/>
              <a:gd name="T51" fmla="*/ 4 h 101"/>
              <a:gd name="T52" fmla="*/ 50 w 56"/>
              <a:gd name="T53" fmla="*/ 0 h 101"/>
              <a:gd name="T54" fmla="*/ 43 w 56"/>
              <a:gd name="T55" fmla="*/ 2 h 101"/>
              <a:gd name="T56" fmla="*/ 36 w 56"/>
              <a:gd name="T57" fmla="*/ 4 h 101"/>
              <a:gd name="T58" fmla="*/ 22 w 56"/>
              <a:gd name="T59" fmla="*/ 6 h 101"/>
              <a:gd name="T60" fmla="*/ 15 w 56"/>
              <a:gd name="T61" fmla="*/ 8 h 101"/>
              <a:gd name="T62" fmla="*/ 5 w 56"/>
              <a:gd name="T63" fmla="*/ 12 h 101"/>
              <a:gd name="T64" fmla="*/ 0 w 56"/>
              <a:gd name="T65" fmla="*/ 12 h 101"/>
              <a:gd name="T66" fmla="*/ 0 w 56"/>
              <a:gd name="T67" fmla="*/ 17 h 101"/>
              <a:gd name="T68" fmla="*/ 0 w 56"/>
              <a:gd name="T69" fmla="*/ 23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6" h="101">
                <a:moveTo>
                  <a:pt x="0" y="23"/>
                </a:moveTo>
                <a:lnTo>
                  <a:pt x="2" y="28"/>
                </a:lnTo>
                <a:lnTo>
                  <a:pt x="5" y="35"/>
                </a:lnTo>
                <a:lnTo>
                  <a:pt x="8" y="36"/>
                </a:lnTo>
                <a:lnTo>
                  <a:pt x="11" y="44"/>
                </a:lnTo>
                <a:lnTo>
                  <a:pt x="8" y="46"/>
                </a:lnTo>
                <a:lnTo>
                  <a:pt x="7" y="53"/>
                </a:lnTo>
                <a:lnTo>
                  <a:pt x="11" y="60"/>
                </a:lnTo>
                <a:lnTo>
                  <a:pt x="14" y="68"/>
                </a:lnTo>
                <a:lnTo>
                  <a:pt x="18" y="71"/>
                </a:lnTo>
                <a:lnTo>
                  <a:pt x="19" y="82"/>
                </a:lnTo>
                <a:lnTo>
                  <a:pt x="21" y="91"/>
                </a:lnTo>
                <a:lnTo>
                  <a:pt x="25" y="100"/>
                </a:lnTo>
                <a:lnTo>
                  <a:pt x="25" y="101"/>
                </a:lnTo>
                <a:lnTo>
                  <a:pt x="47" y="98"/>
                </a:lnTo>
                <a:lnTo>
                  <a:pt x="45" y="91"/>
                </a:lnTo>
                <a:lnTo>
                  <a:pt x="46" y="82"/>
                </a:lnTo>
                <a:lnTo>
                  <a:pt x="45" y="71"/>
                </a:lnTo>
                <a:lnTo>
                  <a:pt x="44" y="60"/>
                </a:lnTo>
                <a:lnTo>
                  <a:pt x="47" y="45"/>
                </a:lnTo>
                <a:lnTo>
                  <a:pt x="47" y="32"/>
                </a:lnTo>
                <a:lnTo>
                  <a:pt x="56" y="25"/>
                </a:lnTo>
                <a:lnTo>
                  <a:pt x="56" y="21"/>
                </a:lnTo>
                <a:lnTo>
                  <a:pt x="53" y="17"/>
                </a:lnTo>
                <a:lnTo>
                  <a:pt x="53" y="12"/>
                </a:lnTo>
                <a:lnTo>
                  <a:pt x="53" y="4"/>
                </a:lnTo>
                <a:lnTo>
                  <a:pt x="50" y="0"/>
                </a:lnTo>
                <a:lnTo>
                  <a:pt x="43" y="2"/>
                </a:lnTo>
                <a:lnTo>
                  <a:pt x="36" y="4"/>
                </a:lnTo>
                <a:lnTo>
                  <a:pt x="22" y="6"/>
                </a:lnTo>
                <a:lnTo>
                  <a:pt x="15" y="8"/>
                </a:lnTo>
                <a:lnTo>
                  <a:pt x="5" y="12"/>
                </a:lnTo>
                <a:lnTo>
                  <a:pt x="0" y="12"/>
                </a:lnTo>
                <a:lnTo>
                  <a:pt x="0" y="17"/>
                </a:lnTo>
                <a:lnTo>
                  <a:pt x="0" y="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32" name="Freeform 25">
            <a:extLst>
              <a:ext uri="{FF2B5EF4-FFF2-40B4-BE49-F238E27FC236}">
                <a16:creationId xmlns:a16="http://schemas.microsoft.com/office/drawing/2014/main" id="{0A33BFB6-8FEC-9442-9227-11A37B5F3BEE}"/>
              </a:ext>
            </a:extLst>
          </p:cNvPr>
          <p:cNvSpPr>
            <a:spLocks/>
          </p:cNvSpPr>
          <p:nvPr/>
        </p:nvSpPr>
        <p:spPr bwMode="auto">
          <a:xfrm>
            <a:off x="11175507" y="2117288"/>
            <a:ext cx="192364" cy="427159"/>
          </a:xfrm>
          <a:custGeom>
            <a:avLst/>
            <a:gdLst>
              <a:gd name="T0" fmla="*/ 18 w 50"/>
              <a:gd name="T1" fmla="*/ 0 h 111"/>
              <a:gd name="T2" fmla="*/ 14 w 50"/>
              <a:gd name="T3" fmla="*/ 1 h 111"/>
              <a:gd name="T4" fmla="*/ 9 w 50"/>
              <a:gd name="T5" fmla="*/ 1 h 111"/>
              <a:gd name="T6" fmla="*/ 9 w 50"/>
              <a:gd name="T7" fmla="*/ 6 h 111"/>
              <a:gd name="T8" fmla="*/ 8 w 50"/>
              <a:gd name="T9" fmla="*/ 9 h 111"/>
              <a:gd name="T10" fmla="*/ 6 w 50"/>
              <a:gd name="T11" fmla="*/ 13 h 111"/>
              <a:gd name="T12" fmla="*/ 9 w 50"/>
              <a:gd name="T13" fmla="*/ 17 h 111"/>
              <a:gd name="T14" fmla="*/ 9 w 50"/>
              <a:gd name="T15" fmla="*/ 25 h 111"/>
              <a:gd name="T16" fmla="*/ 9 w 50"/>
              <a:gd name="T17" fmla="*/ 30 h 111"/>
              <a:gd name="T18" fmla="*/ 12 w 50"/>
              <a:gd name="T19" fmla="*/ 34 h 111"/>
              <a:gd name="T20" fmla="*/ 12 w 50"/>
              <a:gd name="T21" fmla="*/ 38 h 111"/>
              <a:gd name="T22" fmla="*/ 3 w 50"/>
              <a:gd name="T23" fmla="*/ 45 h 111"/>
              <a:gd name="T24" fmla="*/ 3 w 50"/>
              <a:gd name="T25" fmla="*/ 58 h 111"/>
              <a:gd name="T26" fmla="*/ 0 w 50"/>
              <a:gd name="T27" fmla="*/ 73 h 111"/>
              <a:gd name="T28" fmla="*/ 1 w 50"/>
              <a:gd name="T29" fmla="*/ 84 h 111"/>
              <a:gd name="T30" fmla="*/ 2 w 50"/>
              <a:gd name="T31" fmla="*/ 95 h 111"/>
              <a:gd name="T32" fmla="*/ 1 w 50"/>
              <a:gd name="T33" fmla="*/ 104 h 111"/>
              <a:gd name="T34" fmla="*/ 3 w 50"/>
              <a:gd name="T35" fmla="*/ 111 h 111"/>
              <a:gd name="T36" fmla="*/ 40 w 50"/>
              <a:gd name="T37" fmla="*/ 102 h 111"/>
              <a:gd name="T38" fmla="*/ 41 w 50"/>
              <a:gd name="T39" fmla="*/ 97 h 111"/>
              <a:gd name="T40" fmla="*/ 49 w 50"/>
              <a:gd name="T41" fmla="*/ 94 h 111"/>
              <a:gd name="T42" fmla="*/ 48 w 50"/>
              <a:gd name="T43" fmla="*/ 91 h 111"/>
              <a:gd name="T44" fmla="*/ 50 w 50"/>
              <a:gd name="T45" fmla="*/ 83 h 111"/>
              <a:gd name="T46" fmla="*/ 50 w 50"/>
              <a:gd name="T47" fmla="*/ 83 h 111"/>
              <a:gd name="T48" fmla="*/ 41 w 50"/>
              <a:gd name="T49" fmla="*/ 75 h 111"/>
              <a:gd name="T50" fmla="*/ 18 w 50"/>
              <a:gd name="T51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0" h="111">
                <a:moveTo>
                  <a:pt x="18" y="0"/>
                </a:moveTo>
                <a:lnTo>
                  <a:pt x="14" y="1"/>
                </a:lnTo>
                <a:lnTo>
                  <a:pt x="9" y="1"/>
                </a:lnTo>
                <a:lnTo>
                  <a:pt x="9" y="6"/>
                </a:lnTo>
                <a:lnTo>
                  <a:pt x="8" y="9"/>
                </a:lnTo>
                <a:lnTo>
                  <a:pt x="6" y="13"/>
                </a:lnTo>
                <a:lnTo>
                  <a:pt x="9" y="17"/>
                </a:lnTo>
                <a:lnTo>
                  <a:pt x="9" y="25"/>
                </a:lnTo>
                <a:lnTo>
                  <a:pt x="9" y="30"/>
                </a:lnTo>
                <a:lnTo>
                  <a:pt x="12" y="34"/>
                </a:lnTo>
                <a:lnTo>
                  <a:pt x="12" y="38"/>
                </a:lnTo>
                <a:lnTo>
                  <a:pt x="3" y="45"/>
                </a:lnTo>
                <a:lnTo>
                  <a:pt x="3" y="58"/>
                </a:lnTo>
                <a:lnTo>
                  <a:pt x="0" y="73"/>
                </a:lnTo>
                <a:lnTo>
                  <a:pt x="1" y="84"/>
                </a:lnTo>
                <a:lnTo>
                  <a:pt x="2" y="95"/>
                </a:lnTo>
                <a:lnTo>
                  <a:pt x="1" y="104"/>
                </a:lnTo>
                <a:lnTo>
                  <a:pt x="3" y="111"/>
                </a:lnTo>
                <a:lnTo>
                  <a:pt x="40" y="102"/>
                </a:lnTo>
                <a:lnTo>
                  <a:pt x="41" y="97"/>
                </a:lnTo>
                <a:lnTo>
                  <a:pt x="49" y="94"/>
                </a:lnTo>
                <a:lnTo>
                  <a:pt x="48" y="91"/>
                </a:lnTo>
                <a:lnTo>
                  <a:pt x="50" y="83"/>
                </a:lnTo>
                <a:lnTo>
                  <a:pt x="50" y="83"/>
                </a:lnTo>
                <a:lnTo>
                  <a:pt x="41" y="75"/>
                </a:lnTo>
                <a:lnTo>
                  <a:pt x="18" y="0"/>
                </a:lnTo>
                <a:close/>
              </a:path>
            </a:pathLst>
          </a:custGeom>
          <a:solidFill>
            <a:srgbClr val="57123F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33" name="Freeform 26">
            <a:extLst>
              <a:ext uri="{FF2B5EF4-FFF2-40B4-BE49-F238E27FC236}">
                <a16:creationId xmlns:a16="http://schemas.microsoft.com/office/drawing/2014/main" id="{C2613BE1-6A4F-3542-AC3D-032BD1B01518}"/>
              </a:ext>
            </a:extLst>
          </p:cNvPr>
          <p:cNvSpPr>
            <a:spLocks/>
          </p:cNvSpPr>
          <p:nvPr/>
        </p:nvSpPr>
        <p:spPr bwMode="auto">
          <a:xfrm>
            <a:off x="11102412" y="2636807"/>
            <a:ext cx="215448" cy="196263"/>
          </a:xfrm>
          <a:custGeom>
            <a:avLst/>
            <a:gdLst>
              <a:gd name="T0" fmla="*/ 4 w 56"/>
              <a:gd name="T1" fmla="*/ 29 h 51"/>
              <a:gd name="T2" fmla="*/ 4 w 56"/>
              <a:gd name="T3" fmla="*/ 36 h 51"/>
              <a:gd name="T4" fmla="*/ 8 w 56"/>
              <a:gd name="T5" fmla="*/ 42 h 51"/>
              <a:gd name="T6" fmla="*/ 4 w 56"/>
              <a:gd name="T7" fmla="*/ 48 h 51"/>
              <a:gd name="T8" fmla="*/ 5 w 56"/>
              <a:gd name="T9" fmla="*/ 51 h 51"/>
              <a:gd name="T10" fmla="*/ 9 w 56"/>
              <a:gd name="T11" fmla="*/ 50 h 51"/>
              <a:gd name="T12" fmla="*/ 13 w 56"/>
              <a:gd name="T13" fmla="*/ 45 h 51"/>
              <a:gd name="T14" fmla="*/ 15 w 56"/>
              <a:gd name="T15" fmla="*/ 44 h 51"/>
              <a:gd name="T16" fmla="*/ 20 w 56"/>
              <a:gd name="T17" fmla="*/ 39 h 51"/>
              <a:gd name="T18" fmla="*/ 25 w 56"/>
              <a:gd name="T19" fmla="*/ 36 h 51"/>
              <a:gd name="T20" fmla="*/ 33 w 56"/>
              <a:gd name="T21" fmla="*/ 36 h 51"/>
              <a:gd name="T22" fmla="*/ 37 w 56"/>
              <a:gd name="T23" fmla="*/ 34 h 51"/>
              <a:gd name="T24" fmla="*/ 39 w 56"/>
              <a:gd name="T25" fmla="*/ 32 h 51"/>
              <a:gd name="T26" fmla="*/ 44 w 56"/>
              <a:gd name="T27" fmla="*/ 30 h 51"/>
              <a:gd name="T28" fmla="*/ 49 w 56"/>
              <a:gd name="T29" fmla="*/ 28 h 51"/>
              <a:gd name="T30" fmla="*/ 55 w 56"/>
              <a:gd name="T31" fmla="*/ 28 h 51"/>
              <a:gd name="T32" fmla="*/ 56 w 56"/>
              <a:gd name="T33" fmla="*/ 26 h 51"/>
              <a:gd name="T34" fmla="*/ 50 w 56"/>
              <a:gd name="T35" fmla="*/ 0 h 51"/>
              <a:gd name="T36" fmla="*/ 24 w 56"/>
              <a:gd name="T37" fmla="*/ 5 h 51"/>
              <a:gd name="T38" fmla="*/ 0 w 56"/>
              <a:gd name="T39" fmla="*/ 9 h 51"/>
              <a:gd name="T40" fmla="*/ 0 w 56"/>
              <a:gd name="T41" fmla="*/ 10 h 51"/>
              <a:gd name="T42" fmla="*/ 4 w 56"/>
              <a:gd name="T43" fmla="*/ 2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" h="51">
                <a:moveTo>
                  <a:pt x="4" y="29"/>
                </a:moveTo>
                <a:lnTo>
                  <a:pt x="4" y="36"/>
                </a:lnTo>
                <a:lnTo>
                  <a:pt x="8" y="42"/>
                </a:lnTo>
                <a:lnTo>
                  <a:pt x="4" y="48"/>
                </a:lnTo>
                <a:lnTo>
                  <a:pt x="5" y="51"/>
                </a:lnTo>
                <a:lnTo>
                  <a:pt x="9" y="50"/>
                </a:lnTo>
                <a:lnTo>
                  <a:pt x="13" y="45"/>
                </a:lnTo>
                <a:lnTo>
                  <a:pt x="15" y="44"/>
                </a:lnTo>
                <a:lnTo>
                  <a:pt x="20" y="39"/>
                </a:lnTo>
                <a:lnTo>
                  <a:pt x="25" y="36"/>
                </a:lnTo>
                <a:lnTo>
                  <a:pt x="33" y="36"/>
                </a:lnTo>
                <a:lnTo>
                  <a:pt x="37" y="34"/>
                </a:lnTo>
                <a:lnTo>
                  <a:pt x="39" y="32"/>
                </a:lnTo>
                <a:lnTo>
                  <a:pt x="44" y="30"/>
                </a:lnTo>
                <a:lnTo>
                  <a:pt x="49" y="28"/>
                </a:lnTo>
                <a:lnTo>
                  <a:pt x="55" y="28"/>
                </a:lnTo>
                <a:lnTo>
                  <a:pt x="56" y="26"/>
                </a:lnTo>
                <a:lnTo>
                  <a:pt x="50" y="0"/>
                </a:lnTo>
                <a:lnTo>
                  <a:pt x="24" y="5"/>
                </a:lnTo>
                <a:lnTo>
                  <a:pt x="0" y="9"/>
                </a:lnTo>
                <a:lnTo>
                  <a:pt x="0" y="10"/>
                </a:lnTo>
                <a:lnTo>
                  <a:pt x="4" y="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34" name="Freeform 27">
            <a:extLst>
              <a:ext uri="{FF2B5EF4-FFF2-40B4-BE49-F238E27FC236}">
                <a16:creationId xmlns:a16="http://schemas.microsoft.com/office/drawing/2014/main" id="{81612381-1CCC-4948-B8D4-915D5951558F}"/>
              </a:ext>
            </a:extLst>
          </p:cNvPr>
          <p:cNvSpPr>
            <a:spLocks/>
          </p:cNvSpPr>
          <p:nvPr/>
        </p:nvSpPr>
        <p:spPr bwMode="auto">
          <a:xfrm>
            <a:off x="11294776" y="2617564"/>
            <a:ext cx="92336" cy="119297"/>
          </a:xfrm>
          <a:custGeom>
            <a:avLst/>
            <a:gdLst>
              <a:gd name="T0" fmla="*/ 23 w 24"/>
              <a:gd name="T1" fmla="*/ 15 h 31"/>
              <a:gd name="T2" fmla="*/ 21 w 24"/>
              <a:gd name="T3" fmla="*/ 13 h 31"/>
              <a:gd name="T4" fmla="*/ 21 w 24"/>
              <a:gd name="T5" fmla="*/ 12 h 31"/>
              <a:gd name="T6" fmla="*/ 18 w 24"/>
              <a:gd name="T7" fmla="*/ 11 h 31"/>
              <a:gd name="T8" fmla="*/ 16 w 24"/>
              <a:gd name="T9" fmla="*/ 10 h 31"/>
              <a:gd name="T10" fmla="*/ 16 w 24"/>
              <a:gd name="T11" fmla="*/ 7 h 31"/>
              <a:gd name="T12" fmla="*/ 13 w 24"/>
              <a:gd name="T13" fmla="*/ 5 h 31"/>
              <a:gd name="T14" fmla="*/ 10 w 24"/>
              <a:gd name="T15" fmla="*/ 0 h 31"/>
              <a:gd name="T16" fmla="*/ 0 w 24"/>
              <a:gd name="T17" fmla="*/ 5 h 31"/>
              <a:gd name="T18" fmla="*/ 6 w 24"/>
              <a:gd name="T19" fmla="*/ 31 h 31"/>
              <a:gd name="T20" fmla="*/ 8 w 24"/>
              <a:gd name="T21" fmla="*/ 29 h 31"/>
              <a:gd name="T22" fmla="*/ 10 w 24"/>
              <a:gd name="T23" fmla="*/ 28 h 31"/>
              <a:gd name="T24" fmla="*/ 14 w 24"/>
              <a:gd name="T25" fmla="*/ 26 h 31"/>
              <a:gd name="T26" fmla="*/ 14 w 24"/>
              <a:gd name="T27" fmla="*/ 23 h 31"/>
              <a:gd name="T28" fmla="*/ 14 w 24"/>
              <a:gd name="T29" fmla="*/ 22 h 31"/>
              <a:gd name="T30" fmla="*/ 14 w 24"/>
              <a:gd name="T31" fmla="*/ 20 h 31"/>
              <a:gd name="T32" fmla="*/ 14 w 24"/>
              <a:gd name="T33" fmla="*/ 17 h 31"/>
              <a:gd name="T34" fmla="*/ 14 w 24"/>
              <a:gd name="T35" fmla="*/ 15 h 31"/>
              <a:gd name="T36" fmla="*/ 14 w 24"/>
              <a:gd name="T37" fmla="*/ 14 h 31"/>
              <a:gd name="T38" fmla="*/ 15 w 24"/>
              <a:gd name="T39" fmla="*/ 13 h 31"/>
              <a:gd name="T40" fmla="*/ 16 w 24"/>
              <a:gd name="T41" fmla="*/ 13 h 31"/>
              <a:gd name="T42" fmla="*/ 19 w 24"/>
              <a:gd name="T43" fmla="*/ 14 h 31"/>
              <a:gd name="T44" fmla="*/ 19 w 24"/>
              <a:gd name="T45" fmla="*/ 16 h 31"/>
              <a:gd name="T46" fmla="*/ 21 w 24"/>
              <a:gd name="T47" fmla="*/ 20 h 31"/>
              <a:gd name="T48" fmla="*/ 21 w 24"/>
              <a:gd name="T49" fmla="*/ 21 h 31"/>
              <a:gd name="T50" fmla="*/ 22 w 24"/>
              <a:gd name="T51" fmla="*/ 22 h 31"/>
              <a:gd name="T52" fmla="*/ 24 w 24"/>
              <a:gd name="T53" fmla="*/ 21 h 31"/>
              <a:gd name="T54" fmla="*/ 24 w 24"/>
              <a:gd name="T55" fmla="*/ 20 h 31"/>
              <a:gd name="T56" fmla="*/ 24 w 24"/>
              <a:gd name="T57" fmla="*/ 19 h 31"/>
              <a:gd name="T58" fmla="*/ 23 w 24"/>
              <a:gd name="T59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31">
                <a:moveTo>
                  <a:pt x="23" y="15"/>
                </a:moveTo>
                <a:lnTo>
                  <a:pt x="21" y="13"/>
                </a:lnTo>
                <a:lnTo>
                  <a:pt x="21" y="12"/>
                </a:lnTo>
                <a:lnTo>
                  <a:pt x="18" y="11"/>
                </a:lnTo>
                <a:lnTo>
                  <a:pt x="16" y="10"/>
                </a:lnTo>
                <a:lnTo>
                  <a:pt x="16" y="7"/>
                </a:lnTo>
                <a:lnTo>
                  <a:pt x="13" y="5"/>
                </a:lnTo>
                <a:lnTo>
                  <a:pt x="10" y="0"/>
                </a:lnTo>
                <a:lnTo>
                  <a:pt x="0" y="5"/>
                </a:lnTo>
                <a:lnTo>
                  <a:pt x="6" y="31"/>
                </a:lnTo>
                <a:lnTo>
                  <a:pt x="8" y="29"/>
                </a:lnTo>
                <a:lnTo>
                  <a:pt x="10" y="28"/>
                </a:lnTo>
                <a:lnTo>
                  <a:pt x="14" y="26"/>
                </a:lnTo>
                <a:lnTo>
                  <a:pt x="14" y="23"/>
                </a:lnTo>
                <a:lnTo>
                  <a:pt x="14" y="22"/>
                </a:lnTo>
                <a:lnTo>
                  <a:pt x="14" y="20"/>
                </a:lnTo>
                <a:lnTo>
                  <a:pt x="14" y="17"/>
                </a:lnTo>
                <a:lnTo>
                  <a:pt x="14" y="15"/>
                </a:lnTo>
                <a:lnTo>
                  <a:pt x="14" y="14"/>
                </a:lnTo>
                <a:lnTo>
                  <a:pt x="15" y="13"/>
                </a:lnTo>
                <a:lnTo>
                  <a:pt x="16" y="13"/>
                </a:lnTo>
                <a:lnTo>
                  <a:pt x="19" y="14"/>
                </a:lnTo>
                <a:lnTo>
                  <a:pt x="19" y="16"/>
                </a:lnTo>
                <a:lnTo>
                  <a:pt x="21" y="20"/>
                </a:lnTo>
                <a:lnTo>
                  <a:pt x="21" y="21"/>
                </a:lnTo>
                <a:lnTo>
                  <a:pt x="22" y="22"/>
                </a:lnTo>
                <a:lnTo>
                  <a:pt x="24" y="21"/>
                </a:lnTo>
                <a:lnTo>
                  <a:pt x="24" y="20"/>
                </a:lnTo>
                <a:lnTo>
                  <a:pt x="24" y="19"/>
                </a:lnTo>
                <a:lnTo>
                  <a:pt x="23" y="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35" name="Freeform 28">
            <a:extLst>
              <a:ext uri="{FF2B5EF4-FFF2-40B4-BE49-F238E27FC236}">
                <a16:creationId xmlns:a16="http://schemas.microsoft.com/office/drawing/2014/main" id="{AE6FE171-2DBC-3543-818F-41C8AB4AD35F}"/>
              </a:ext>
            </a:extLst>
          </p:cNvPr>
          <p:cNvSpPr>
            <a:spLocks/>
          </p:cNvSpPr>
          <p:nvPr/>
        </p:nvSpPr>
        <p:spPr bwMode="auto">
          <a:xfrm>
            <a:off x="11102412" y="2479026"/>
            <a:ext cx="419353" cy="211657"/>
          </a:xfrm>
          <a:custGeom>
            <a:avLst/>
            <a:gdLst>
              <a:gd name="T0" fmla="*/ 105 w 109"/>
              <a:gd name="T1" fmla="*/ 32 h 55"/>
              <a:gd name="T2" fmla="*/ 101 w 109"/>
              <a:gd name="T3" fmla="*/ 29 h 55"/>
              <a:gd name="T4" fmla="*/ 97 w 109"/>
              <a:gd name="T5" fmla="*/ 25 h 55"/>
              <a:gd name="T6" fmla="*/ 97 w 109"/>
              <a:gd name="T7" fmla="*/ 29 h 55"/>
              <a:gd name="T8" fmla="*/ 102 w 109"/>
              <a:gd name="T9" fmla="*/ 35 h 55"/>
              <a:gd name="T10" fmla="*/ 95 w 109"/>
              <a:gd name="T11" fmla="*/ 36 h 55"/>
              <a:gd name="T12" fmla="*/ 88 w 109"/>
              <a:gd name="T13" fmla="*/ 37 h 55"/>
              <a:gd name="T14" fmla="*/ 85 w 109"/>
              <a:gd name="T15" fmla="*/ 35 h 55"/>
              <a:gd name="T16" fmla="*/ 81 w 109"/>
              <a:gd name="T17" fmla="*/ 32 h 55"/>
              <a:gd name="T18" fmla="*/ 81 w 109"/>
              <a:gd name="T19" fmla="*/ 27 h 55"/>
              <a:gd name="T20" fmla="*/ 73 w 109"/>
              <a:gd name="T21" fmla="*/ 22 h 55"/>
              <a:gd name="T22" fmla="*/ 69 w 109"/>
              <a:gd name="T23" fmla="*/ 22 h 55"/>
              <a:gd name="T24" fmla="*/ 68 w 109"/>
              <a:gd name="T25" fmla="*/ 16 h 55"/>
              <a:gd name="T26" fmla="*/ 71 w 109"/>
              <a:gd name="T27" fmla="*/ 13 h 55"/>
              <a:gd name="T28" fmla="*/ 77 w 109"/>
              <a:gd name="T29" fmla="*/ 9 h 55"/>
              <a:gd name="T30" fmla="*/ 76 w 109"/>
              <a:gd name="T31" fmla="*/ 6 h 55"/>
              <a:gd name="T32" fmla="*/ 71 w 109"/>
              <a:gd name="T33" fmla="*/ 6 h 55"/>
              <a:gd name="T34" fmla="*/ 68 w 109"/>
              <a:gd name="T35" fmla="*/ 0 h 55"/>
              <a:gd name="T36" fmla="*/ 59 w 109"/>
              <a:gd name="T37" fmla="*/ 8 h 55"/>
              <a:gd name="T38" fmla="*/ 0 w 109"/>
              <a:gd name="T39" fmla="*/ 20 h 55"/>
              <a:gd name="T40" fmla="*/ 0 w 109"/>
              <a:gd name="T41" fmla="*/ 50 h 55"/>
              <a:gd name="T42" fmla="*/ 50 w 109"/>
              <a:gd name="T43" fmla="*/ 41 h 55"/>
              <a:gd name="T44" fmla="*/ 63 w 109"/>
              <a:gd name="T45" fmla="*/ 41 h 55"/>
              <a:gd name="T46" fmla="*/ 66 w 109"/>
              <a:gd name="T47" fmla="*/ 46 h 55"/>
              <a:gd name="T48" fmla="*/ 71 w 109"/>
              <a:gd name="T49" fmla="*/ 48 h 55"/>
              <a:gd name="T50" fmla="*/ 73 w 109"/>
              <a:gd name="T51" fmla="*/ 51 h 55"/>
              <a:gd name="T52" fmla="*/ 74 w 109"/>
              <a:gd name="T53" fmla="*/ 55 h 55"/>
              <a:gd name="T54" fmla="*/ 77 w 109"/>
              <a:gd name="T55" fmla="*/ 55 h 55"/>
              <a:gd name="T56" fmla="*/ 79 w 109"/>
              <a:gd name="T57" fmla="*/ 49 h 55"/>
              <a:gd name="T58" fmla="*/ 82 w 109"/>
              <a:gd name="T59" fmla="*/ 45 h 55"/>
              <a:gd name="T60" fmla="*/ 86 w 109"/>
              <a:gd name="T61" fmla="*/ 46 h 55"/>
              <a:gd name="T62" fmla="*/ 87 w 109"/>
              <a:gd name="T63" fmla="*/ 51 h 55"/>
              <a:gd name="T64" fmla="*/ 92 w 109"/>
              <a:gd name="T65" fmla="*/ 47 h 55"/>
              <a:gd name="T66" fmla="*/ 94 w 109"/>
              <a:gd name="T67" fmla="*/ 45 h 55"/>
              <a:gd name="T68" fmla="*/ 101 w 109"/>
              <a:gd name="T69" fmla="*/ 43 h 55"/>
              <a:gd name="T70" fmla="*/ 106 w 109"/>
              <a:gd name="T71" fmla="*/ 40 h 55"/>
              <a:gd name="T72" fmla="*/ 109 w 109"/>
              <a:gd name="T73" fmla="*/ 3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9" h="55">
                <a:moveTo>
                  <a:pt x="107" y="35"/>
                </a:moveTo>
                <a:lnTo>
                  <a:pt x="105" y="32"/>
                </a:lnTo>
                <a:lnTo>
                  <a:pt x="104" y="31"/>
                </a:lnTo>
                <a:lnTo>
                  <a:pt x="101" y="29"/>
                </a:lnTo>
                <a:lnTo>
                  <a:pt x="98" y="27"/>
                </a:lnTo>
                <a:lnTo>
                  <a:pt x="97" y="25"/>
                </a:lnTo>
                <a:lnTo>
                  <a:pt x="96" y="27"/>
                </a:lnTo>
                <a:lnTo>
                  <a:pt x="97" y="29"/>
                </a:lnTo>
                <a:lnTo>
                  <a:pt x="100" y="32"/>
                </a:lnTo>
                <a:lnTo>
                  <a:pt x="102" y="35"/>
                </a:lnTo>
                <a:lnTo>
                  <a:pt x="99" y="36"/>
                </a:lnTo>
                <a:lnTo>
                  <a:pt x="95" y="36"/>
                </a:lnTo>
                <a:lnTo>
                  <a:pt x="89" y="39"/>
                </a:lnTo>
                <a:lnTo>
                  <a:pt x="88" y="37"/>
                </a:lnTo>
                <a:lnTo>
                  <a:pt x="87" y="36"/>
                </a:lnTo>
                <a:lnTo>
                  <a:pt x="85" y="35"/>
                </a:lnTo>
                <a:lnTo>
                  <a:pt x="82" y="33"/>
                </a:lnTo>
                <a:lnTo>
                  <a:pt x="81" y="32"/>
                </a:lnTo>
                <a:lnTo>
                  <a:pt x="82" y="30"/>
                </a:lnTo>
                <a:lnTo>
                  <a:pt x="81" y="27"/>
                </a:lnTo>
                <a:lnTo>
                  <a:pt x="77" y="24"/>
                </a:lnTo>
                <a:lnTo>
                  <a:pt x="73" y="22"/>
                </a:lnTo>
                <a:lnTo>
                  <a:pt x="71" y="22"/>
                </a:lnTo>
                <a:lnTo>
                  <a:pt x="69" y="22"/>
                </a:lnTo>
                <a:lnTo>
                  <a:pt x="68" y="20"/>
                </a:lnTo>
                <a:lnTo>
                  <a:pt x="68" y="16"/>
                </a:lnTo>
                <a:lnTo>
                  <a:pt x="70" y="14"/>
                </a:lnTo>
                <a:lnTo>
                  <a:pt x="71" y="13"/>
                </a:lnTo>
                <a:lnTo>
                  <a:pt x="73" y="11"/>
                </a:lnTo>
                <a:lnTo>
                  <a:pt x="77" y="9"/>
                </a:lnTo>
                <a:lnTo>
                  <a:pt x="77" y="8"/>
                </a:lnTo>
                <a:lnTo>
                  <a:pt x="76" y="6"/>
                </a:lnTo>
                <a:lnTo>
                  <a:pt x="73" y="6"/>
                </a:lnTo>
                <a:lnTo>
                  <a:pt x="71" y="6"/>
                </a:lnTo>
                <a:lnTo>
                  <a:pt x="70" y="3"/>
                </a:lnTo>
                <a:lnTo>
                  <a:pt x="68" y="0"/>
                </a:lnTo>
                <a:lnTo>
                  <a:pt x="60" y="3"/>
                </a:lnTo>
                <a:lnTo>
                  <a:pt x="59" y="8"/>
                </a:lnTo>
                <a:lnTo>
                  <a:pt x="22" y="17"/>
                </a:lnTo>
                <a:lnTo>
                  <a:pt x="0" y="20"/>
                </a:lnTo>
                <a:lnTo>
                  <a:pt x="0" y="33"/>
                </a:lnTo>
                <a:lnTo>
                  <a:pt x="0" y="50"/>
                </a:lnTo>
                <a:lnTo>
                  <a:pt x="24" y="46"/>
                </a:lnTo>
                <a:lnTo>
                  <a:pt x="50" y="41"/>
                </a:lnTo>
                <a:lnTo>
                  <a:pt x="60" y="36"/>
                </a:lnTo>
                <a:lnTo>
                  <a:pt x="63" y="41"/>
                </a:lnTo>
                <a:lnTo>
                  <a:pt x="66" y="43"/>
                </a:lnTo>
                <a:lnTo>
                  <a:pt x="66" y="46"/>
                </a:lnTo>
                <a:lnTo>
                  <a:pt x="68" y="47"/>
                </a:lnTo>
                <a:lnTo>
                  <a:pt x="71" y="48"/>
                </a:lnTo>
                <a:lnTo>
                  <a:pt x="71" y="49"/>
                </a:lnTo>
                <a:lnTo>
                  <a:pt x="73" y="51"/>
                </a:lnTo>
                <a:lnTo>
                  <a:pt x="74" y="55"/>
                </a:lnTo>
                <a:lnTo>
                  <a:pt x="74" y="55"/>
                </a:lnTo>
                <a:lnTo>
                  <a:pt x="76" y="55"/>
                </a:lnTo>
                <a:lnTo>
                  <a:pt x="77" y="55"/>
                </a:lnTo>
                <a:lnTo>
                  <a:pt x="79" y="53"/>
                </a:lnTo>
                <a:lnTo>
                  <a:pt x="79" y="49"/>
                </a:lnTo>
                <a:lnTo>
                  <a:pt x="82" y="47"/>
                </a:lnTo>
                <a:lnTo>
                  <a:pt x="82" y="45"/>
                </a:lnTo>
                <a:lnTo>
                  <a:pt x="85" y="43"/>
                </a:lnTo>
                <a:lnTo>
                  <a:pt x="86" y="46"/>
                </a:lnTo>
                <a:lnTo>
                  <a:pt x="87" y="49"/>
                </a:lnTo>
                <a:lnTo>
                  <a:pt x="87" y="51"/>
                </a:lnTo>
                <a:lnTo>
                  <a:pt x="90" y="49"/>
                </a:lnTo>
                <a:lnTo>
                  <a:pt x="92" y="47"/>
                </a:lnTo>
                <a:lnTo>
                  <a:pt x="92" y="45"/>
                </a:lnTo>
                <a:lnTo>
                  <a:pt x="94" y="45"/>
                </a:lnTo>
                <a:lnTo>
                  <a:pt x="97" y="43"/>
                </a:lnTo>
                <a:lnTo>
                  <a:pt x="101" y="43"/>
                </a:lnTo>
                <a:lnTo>
                  <a:pt x="103" y="41"/>
                </a:lnTo>
                <a:lnTo>
                  <a:pt x="106" y="40"/>
                </a:lnTo>
                <a:lnTo>
                  <a:pt x="108" y="38"/>
                </a:lnTo>
                <a:lnTo>
                  <a:pt x="109" y="36"/>
                </a:lnTo>
                <a:lnTo>
                  <a:pt x="107" y="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36" name="Freeform 29">
            <a:extLst>
              <a:ext uri="{FF2B5EF4-FFF2-40B4-BE49-F238E27FC236}">
                <a16:creationId xmlns:a16="http://schemas.microsoft.com/office/drawing/2014/main" id="{14A4B606-702D-AF42-89B7-D850A1F72A85}"/>
              </a:ext>
            </a:extLst>
          </p:cNvPr>
          <p:cNvSpPr>
            <a:spLocks/>
          </p:cNvSpPr>
          <p:nvPr/>
        </p:nvSpPr>
        <p:spPr bwMode="auto">
          <a:xfrm>
            <a:off x="11425583" y="2675289"/>
            <a:ext cx="38472" cy="26940"/>
          </a:xfrm>
          <a:custGeom>
            <a:avLst/>
            <a:gdLst>
              <a:gd name="T0" fmla="*/ 3 w 12"/>
              <a:gd name="T1" fmla="*/ 9 h 9"/>
              <a:gd name="T2" fmla="*/ 7 w 12"/>
              <a:gd name="T3" fmla="*/ 9 h 9"/>
              <a:gd name="T4" fmla="*/ 10 w 12"/>
              <a:gd name="T5" fmla="*/ 6 h 9"/>
              <a:gd name="T6" fmla="*/ 12 w 12"/>
              <a:gd name="T7" fmla="*/ 4 h 9"/>
              <a:gd name="T8" fmla="*/ 8 w 12"/>
              <a:gd name="T9" fmla="*/ 2 h 9"/>
              <a:gd name="T10" fmla="*/ 4 w 12"/>
              <a:gd name="T11" fmla="*/ 1 h 9"/>
              <a:gd name="T12" fmla="*/ 0 w 12"/>
              <a:gd name="T13" fmla="*/ 7 h 9"/>
              <a:gd name="T14" fmla="*/ 3 w 12"/>
              <a:gd name="T1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9">
                <a:moveTo>
                  <a:pt x="3" y="9"/>
                </a:moveTo>
                <a:cubicBezTo>
                  <a:pt x="7" y="9"/>
                  <a:pt x="7" y="9"/>
                  <a:pt x="7" y="9"/>
                </a:cubicBezTo>
                <a:cubicBezTo>
                  <a:pt x="10" y="6"/>
                  <a:pt x="10" y="6"/>
                  <a:pt x="10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5" y="0"/>
                  <a:pt x="4" y="1"/>
                </a:cubicBezTo>
                <a:cubicBezTo>
                  <a:pt x="4" y="2"/>
                  <a:pt x="0" y="7"/>
                  <a:pt x="0" y="7"/>
                </a:cubicBezTo>
                <a:lnTo>
                  <a:pt x="3" y="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37" name="Freeform 30">
            <a:extLst>
              <a:ext uri="{FF2B5EF4-FFF2-40B4-BE49-F238E27FC236}">
                <a16:creationId xmlns:a16="http://schemas.microsoft.com/office/drawing/2014/main" id="{42C31306-8913-2A4E-AC81-7025D0C9FD7B}"/>
              </a:ext>
            </a:extLst>
          </p:cNvPr>
          <p:cNvSpPr>
            <a:spLocks/>
          </p:cNvSpPr>
          <p:nvPr/>
        </p:nvSpPr>
        <p:spPr bwMode="auto">
          <a:xfrm>
            <a:off x="10940825" y="2821526"/>
            <a:ext cx="161585" cy="361737"/>
          </a:xfrm>
          <a:custGeom>
            <a:avLst/>
            <a:gdLst>
              <a:gd name="T0" fmla="*/ 36 w 42"/>
              <a:gd name="T1" fmla="*/ 13 h 94"/>
              <a:gd name="T2" fmla="*/ 36 w 42"/>
              <a:gd name="T3" fmla="*/ 9 h 94"/>
              <a:gd name="T4" fmla="*/ 34 w 42"/>
              <a:gd name="T5" fmla="*/ 7 h 94"/>
              <a:gd name="T6" fmla="*/ 21 w 42"/>
              <a:gd name="T7" fmla="*/ 3 h 94"/>
              <a:gd name="T8" fmla="*/ 9 w 42"/>
              <a:gd name="T9" fmla="*/ 0 h 94"/>
              <a:gd name="T10" fmla="*/ 8 w 42"/>
              <a:gd name="T11" fmla="*/ 3 h 94"/>
              <a:gd name="T12" fmla="*/ 6 w 42"/>
              <a:gd name="T13" fmla="*/ 7 h 94"/>
              <a:gd name="T14" fmla="*/ 3 w 42"/>
              <a:gd name="T15" fmla="*/ 9 h 94"/>
              <a:gd name="T16" fmla="*/ 2 w 42"/>
              <a:gd name="T17" fmla="*/ 14 h 94"/>
              <a:gd name="T18" fmla="*/ 3 w 42"/>
              <a:gd name="T19" fmla="*/ 20 h 94"/>
              <a:gd name="T20" fmla="*/ 3 w 42"/>
              <a:gd name="T21" fmla="*/ 25 h 94"/>
              <a:gd name="T22" fmla="*/ 2 w 42"/>
              <a:gd name="T23" fmla="*/ 30 h 94"/>
              <a:gd name="T24" fmla="*/ 5 w 42"/>
              <a:gd name="T25" fmla="*/ 32 h 94"/>
              <a:gd name="T26" fmla="*/ 9 w 42"/>
              <a:gd name="T27" fmla="*/ 34 h 94"/>
              <a:gd name="T28" fmla="*/ 11 w 42"/>
              <a:gd name="T29" fmla="*/ 38 h 94"/>
              <a:gd name="T30" fmla="*/ 15 w 42"/>
              <a:gd name="T31" fmla="*/ 42 h 94"/>
              <a:gd name="T32" fmla="*/ 20 w 42"/>
              <a:gd name="T33" fmla="*/ 46 h 94"/>
              <a:gd name="T34" fmla="*/ 20 w 42"/>
              <a:gd name="T35" fmla="*/ 47 h 94"/>
              <a:gd name="T36" fmla="*/ 18 w 42"/>
              <a:gd name="T37" fmla="*/ 53 h 94"/>
              <a:gd name="T38" fmla="*/ 10 w 42"/>
              <a:gd name="T39" fmla="*/ 58 h 94"/>
              <a:gd name="T40" fmla="*/ 3 w 42"/>
              <a:gd name="T41" fmla="*/ 64 h 94"/>
              <a:gd name="T42" fmla="*/ 2 w 42"/>
              <a:gd name="T43" fmla="*/ 67 h 94"/>
              <a:gd name="T44" fmla="*/ 0 w 42"/>
              <a:gd name="T45" fmla="*/ 72 h 94"/>
              <a:gd name="T46" fmla="*/ 1 w 42"/>
              <a:gd name="T47" fmla="*/ 75 h 94"/>
              <a:gd name="T48" fmla="*/ 3 w 42"/>
              <a:gd name="T49" fmla="*/ 79 h 94"/>
              <a:gd name="T50" fmla="*/ 8 w 42"/>
              <a:gd name="T51" fmla="*/ 83 h 94"/>
              <a:gd name="T52" fmla="*/ 12 w 42"/>
              <a:gd name="T53" fmla="*/ 85 h 94"/>
              <a:gd name="T54" fmla="*/ 15 w 42"/>
              <a:gd name="T55" fmla="*/ 86 h 94"/>
              <a:gd name="T56" fmla="*/ 20 w 42"/>
              <a:gd name="T57" fmla="*/ 86 h 94"/>
              <a:gd name="T58" fmla="*/ 24 w 42"/>
              <a:gd name="T59" fmla="*/ 86 h 94"/>
              <a:gd name="T60" fmla="*/ 25 w 42"/>
              <a:gd name="T61" fmla="*/ 86 h 94"/>
              <a:gd name="T62" fmla="*/ 24 w 42"/>
              <a:gd name="T63" fmla="*/ 90 h 94"/>
              <a:gd name="T64" fmla="*/ 24 w 42"/>
              <a:gd name="T65" fmla="*/ 93 h 94"/>
              <a:gd name="T66" fmla="*/ 25 w 42"/>
              <a:gd name="T67" fmla="*/ 94 h 94"/>
              <a:gd name="T68" fmla="*/ 26 w 42"/>
              <a:gd name="T69" fmla="*/ 94 h 94"/>
              <a:gd name="T70" fmla="*/ 27 w 42"/>
              <a:gd name="T71" fmla="*/ 87 h 94"/>
              <a:gd name="T72" fmla="*/ 28 w 42"/>
              <a:gd name="T73" fmla="*/ 86 h 94"/>
              <a:gd name="T74" fmla="*/ 31 w 42"/>
              <a:gd name="T75" fmla="*/ 82 h 94"/>
              <a:gd name="T76" fmla="*/ 36 w 42"/>
              <a:gd name="T77" fmla="*/ 78 h 94"/>
              <a:gd name="T78" fmla="*/ 36 w 42"/>
              <a:gd name="T79" fmla="*/ 69 h 94"/>
              <a:gd name="T80" fmla="*/ 36 w 42"/>
              <a:gd name="T81" fmla="*/ 65 h 94"/>
              <a:gd name="T82" fmla="*/ 40 w 42"/>
              <a:gd name="T83" fmla="*/ 61 h 94"/>
              <a:gd name="T84" fmla="*/ 41 w 42"/>
              <a:gd name="T85" fmla="*/ 53 h 94"/>
              <a:gd name="T86" fmla="*/ 42 w 42"/>
              <a:gd name="T87" fmla="*/ 48 h 94"/>
              <a:gd name="T88" fmla="*/ 42 w 42"/>
              <a:gd name="T89" fmla="*/ 40 h 94"/>
              <a:gd name="T90" fmla="*/ 42 w 42"/>
              <a:gd name="T91" fmla="*/ 36 h 94"/>
              <a:gd name="T92" fmla="*/ 40 w 42"/>
              <a:gd name="T93" fmla="*/ 30 h 94"/>
              <a:gd name="T94" fmla="*/ 36 w 42"/>
              <a:gd name="T95" fmla="*/ 30 h 94"/>
              <a:gd name="T96" fmla="*/ 34 w 42"/>
              <a:gd name="T97" fmla="*/ 30 h 94"/>
              <a:gd name="T98" fmla="*/ 35 w 42"/>
              <a:gd name="T99" fmla="*/ 25 h 94"/>
              <a:gd name="T100" fmla="*/ 37 w 42"/>
              <a:gd name="T101" fmla="*/ 20 h 94"/>
              <a:gd name="T102" fmla="*/ 39 w 42"/>
              <a:gd name="T103" fmla="*/ 18 h 94"/>
              <a:gd name="T104" fmla="*/ 38 w 42"/>
              <a:gd name="T105" fmla="*/ 17 h 94"/>
              <a:gd name="T106" fmla="*/ 36 w 42"/>
              <a:gd name="T107" fmla="*/ 13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2" h="94">
                <a:moveTo>
                  <a:pt x="36" y="13"/>
                </a:moveTo>
                <a:lnTo>
                  <a:pt x="36" y="9"/>
                </a:lnTo>
                <a:lnTo>
                  <a:pt x="34" y="7"/>
                </a:lnTo>
                <a:lnTo>
                  <a:pt x="21" y="3"/>
                </a:lnTo>
                <a:lnTo>
                  <a:pt x="9" y="0"/>
                </a:lnTo>
                <a:lnTo>
                  <a:pt x="8" y="3"/>
                </a:lnTo>
                <a:lnTo>
                  <a:pt x="6" y="7"/>
                </a:lnTo>
                <a:lnTo>
                  <a:pt x="3" y="9"/>
                </a:lnTo>
                <a:lnTo>
                  <a:pt x="2" y="14"/>
                </a:lnTo>
                <a:lnTo>
                  <a:pt x="3" y="20"/>
                </a:lnTo>
                <a:lnTo>
                  <a:pt x="3" y="25"/>
                </a:lnTo>
                <a:lnTo>
                  <a:pt x="2" y="30"/>
                </a:lnTo>
                <a:lnTo>
                  <a:pt x="5" y="32"/>
                </a:lnTo>
                <a:lnTo>
                  <a:pt x="9" y="34"/>
                </a:lnTo>
                <a:lnTo>
                  <a:pt x="11" y="38"/>
                </a:lnTo>
                <a:lnTo>
                  <a:pt x="15" y="42"/>
                </a:lnTo>
                <a:lnTo>
                  <a:pt x="20" y="46"/>
                </a:lnTo>
                <a:lnTo>
                  <a:pt x="20" y="47"/>
                </a:lnTo>
                <a:lnTo>
                  <a:pt x="18" y="53"/>
                </a:lnTo>
                <a:lnTo>
                  <a:pt x="10" y="58"/>
                </a:lnTo>
                <a:lnTo>
                  <a:pt x="3" y="64"/>
                </a:lnTo>
                <a:lnTo>
                  <a:pt x="2" y="67"/>
                </a:lnTo>
                <a:lnTo>
                  <a:pt x="0" y="72"/>
                </a:lnTo>
                <a:lnTo>
                  <a:pt x="1" y="75"/>
                </a:lnTo>
                <a:lnTo>
                  <a:pt x="3" y="79"/>
                </a:lnTo>
                <a:lnTo>
                  <a:pt x="8" y="83"/>
                </a:lnTo>
                <a:lnTo>
                  <a:pt x="12" y="85"/>
                </a:lnTo>
                <a:lnTo>
                  <a:pt x="15" y="86"/>
                </a:lnTo>
                <a:lnTo>
                  <a:pt x="20" y="86"/>
                </a:lnTo>
                <a:lnTo>
                  <a:pt x="24" y="86"/>
                </a:lnTo>
                <a:lnTo>
                  <a:pt x="25" y="86"/>
                </a:lnTo>
                <a:lnTo>
                  <a:pt x="24" y="90"/>
                </a:lnTo>
                <a:lnTo>
                  <a:pt x="24" y="93"/>
                </a:lnTo>
                <a:lnTo>
                  <a:pt x="25" y="94"/>
                </a:lnTo>
                <a:lnTo>
                  <a:pt x="26" y="94"/>
                </a:lnTo>
                <a:lnTo>
                  <a:pt x="27" y="87"/>
                </a:lnTo>
                <a:lnTo>
                  <a:pt x="28" y="86"/>
                </a:lnTo>
                <a:lnTo>
                  <a:pt x="31" y="82"/>
                </a:lnTo>
                <a:lnTo>
                  <a:pt x="36" y="78"/>
                </a:lnTo>
                <a:lnTo>
                  <a:pt x="36" y="69"/>
                </a:lnTo>
                <a:lnTo>
                  <a:pt x="36" y="65"/>
                </a:lnTo>
                <a:lnTo>
                  <a:pt x="40" y="61"/>
                </a:lnTo>
                <a:lnTo>
                  <a:pt x="41" y="53"/>
                </a:lnTo>
                <a:lnTo>
                  <a:pt x="42" y="48"/>
                </a:lnTo>
                <a:lnTo>
                  <a:pt x="42" y="40"/>
                </a:lnTo>
                <a:lnTo>
                  <a:pt x="42" y="36"/>
                </a:lnTo>
                <a:lnTo>
                  <a:pt x="40" y="30"/>
                </a:lnTo>
                <a:lnTo>
                  <a:pt x="36" y="30"/>
                </a:lnTo>
                <a:lnTo>
                  <a:pt x="34" y="30"/>
                </a:lnTo>
                <a:lnTo>
                  <a:pt x="35" y="25"/>
                </a:lnTo>
                <a:lnTo>
                  <a:pt x="37" y="20"/>
                </a:lnTo>
                <a:lnTo>
                  <a:pt x="39" y="18"/>
                </a:lnTo>
                <a:lnTo>
                  <a:pt x="38" y="17"/>
                </a:lnTo>
                <a:lnTo>
                  <a:pt x="36" y="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38" name="Freeform 31">
            <a:extLst>
              <a:ext uri="{FF2B5EF4-FFF2-40B4-BE49-F238E27FC236}">
                <a16:creationId xmlns:a16="http://schemas.microsoft.com/office/drawing/2014/main" id="{B9428FC0-60A4-884C-8154-04E8954DFA31}"/>
              </a:ext>
            </a:extLst>
          </p:cNvPr>
          <p:cNvSpPr>
            <a:spLocks/>
          </p:cNvSpPr>
          <p:nvPr/>
        </p:nvSpPr>
        <p:spPr bwMode="auto">
          <a:xfrm>
            <a:off x="10910048" y="3071663"/>
            <a:ext cx="126959" cy="207807"/>
          </a:xfrm>
          <a:custGeom>
            <a:avLst/>
            <a:gdLst>
              <a:gd name="T0" fmla="*/ 9 w 33"/>
              <a:gd name="T1" fmla="*/ 10 h 54"/>
              <a:gd name="T2" fmla="*/ 8 w 33"/>
              <a:gd name="T3" fmla="*/ 7 h 54"/>
              <a:gd name="T4" fmla="*/ 10 w 33"/>
              <a:gd name="T5" fmla="*/ 2 h 54"/>
              <a:gd name="T6" fmla="*/ 11 w 33"/>
              <a:gd name="T7" fmla="*/ 1 h 54"/>
              <a:gd name="T8" fmla="*/ 9 w 33"/>
              <a:gd name="T9" fmla="*/ 0 h 54"/>
              <a:gd name="T10" fmla="*/ 6 w 33"/>
              <a:gd name="T11" fmla="*/ 0 h 54"/>
              <a:gd name="T12" fmla="*/ 5 w 33"/>
              <a:gd name="T13" fmla="*/ 0 h 54"/>
              <a:gd name="T14" fmla="*/ 2 w 33"/>
              <a:gd name="T15" fmla="*/ 2 h 54"/>
              <a:gd name="T16" fmla="*/ 0 w 33"/>
              <a:gd name="T17" fmla="*/ 5 h 54"/>
              <a:gd name="T18" fmla="*/ 12 w 33"/>
              <a:gd name="T19" fmla="*/ 54 h 54"/>
              <a:gd name="T20" fmla="*/ 33 w 33"/>
              <a:gd name="T21" fmla="*/ 51 h 54"/>
              <a:gd name="T22" fmla="*/ 32 w 33"/>
              <a:gd name="T23" fmla="*/ 43 h 54"/>
              <a:gd name="T24" fmla="*/ 29 w 33"/>
              <a:gd name="T25" fmla="*/ 40 h 54"/>
              <a:gd name="T26" fmla="*/ 28 w 33"/>
              <a:gd name="T27" fmla="*/ 38 h 54"/>
              <a:gd name="T28" fmla="*/ 26 w 33"/>
              <a:gd name="T29" fmla="*/ 37 h 54"/>
              <a:gd name="T30" fmla="*/ 23 w 33"/>
              <a:gd name="T31" fmla="*/ 34 h 54"/>
              <a:gd name="T32" fmla="*/ 20 w 33"/>
              <a:gd name="T33" fmla="*/ 32 h 54"/>
              <a:gd name="T34" fmla="*/ 18 w 33"/>
              <a:gd name="T35" fmla="*/ 28 h 54"/>
              <a:gd name="T36" fmla="*/ 16 w 33"/>
              <a:gd name="T37" fmla="*/ 24 h 54"/>
              <a:gd name="T38" fmla="*/ 14 w 33"/>
              <a:gd name="T39" fmla="*/ 20 h 54"/>
              <a:gd name="T40" fmla="*/ 16 w 33"/>
              <a:gd name="T41" fmla="*/ 17 h 54"/>
              <a:gd name="T42" fmla="*/ 11 w 33"/>
              <a:gd name="T43" fmla="*/ 14 h 54"/>
              <a:gd name="T44" fmla="*/ 9 w 33"/>
              <a:gd name="T45" fmla="*/ 1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3" h="54">
                <a:moveTo>
                  <a:pt x="9" y="10"/>
                </a:moveTo>
                <a:lnTo>
                  <a:pt x="8" y="7"/>
                </a:lnTo>
                <a:lnTo>
                  <a:pt x="10" y="2"/>
                </a:lnTo>
                <a:lnTo>
                  <a:pt x="11" y="1"/>
                </a:lnTo>
                <a:lnTo>
                  <a:pt x="9" y="0"/>
                </a:lnTo>
                <a:lnTo>
                  <a:pt x="6" y="0"/>
                </a:lnTo>
                <a:lnTo>
                  <a:pt x="5" y="0"/>
                </a:lnTo>
                <a:lnTo>
                  <a:pt x="2" y="2"/>
                </a:lnTo>
                <a:lnTo>
                  <a:pt x="0" y="5"/>
                </a:lnTo>
                <a:lnTo>
                  <a:pt x="12" y="54"/>
                </a:lnTo>
                <a:lnTo>
                  <a:pt x="33" y="51"/>
                </a:lnTo>
                <a:lnTo>
                  <a:pt x="32" y="43"/>
                </a:lnTo>
                <a:lnTo>
                  <a:pt x="29" y="40"/>
                </a:lnTo>
                <a:lnTo>
                  <a:pt x="28" y="38"/>
                </a:lnTo>
                <a:lnTo>
                  <a:pt x="26" y="37"/>
                </a:lnTo>
                <a:lnTo>
                  <a:pt x="23" y="34"/>
                </a:lnTo>
                <a:lnTo>
                  <a:pt x="20" y="32"/>
                </a:lnTo>
                <a:lnTo>
                  <a:pt x="18" y="28"/>
                </a:lnTo>
                <a:lnTo>
                  <a:pt x="16" y="24"/>
                </a:lnTo>
                <a:lnTo>
                  <a:pt x="14" y="20"/>
                </a:lnTo>
                <a:lnTo>
                  <a:pt x="16" y="17"/>
                </a:lnTo>
                <a:lnTo>
                  <a:pt x="11" y="14"/>
                </a:lnTo>
                <a:lnTo>
                  <a:pt x="9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39" name="Freeform 32">
            <a:extLst>
              <a:ext uri="{FF2B5EF4-FFF2-40B4-BE49-F238E27FC236}">
                <a16:creationId xmlns:a16="http://schemas.microsoft.com/office/drawing/2014/main" id="{046C55DD-E6B1-DB4D-BE40-371F72FACAB5}"/>
              </a:ext>
            </a:extLst>
          </p:cNvPr>
          <p:cNvSpPr>
            <a:spLocks/>
          </p:cNvSpPr>
          <p:nvPr/>
        </p:nvSpPr>
        <p:spPr bwMode="auto">
          <a:xfrm>
            <a:off x="10294482" y="2725315"/>
            <a:ext cx="723289" cy="469490"/>
          </a:xfrm>
          <a:custGeom>
            <a:avLst/>
            <a:gdLst>
              <a:gd name="T0" fmla="*/ 165 w 188"/>
              <a:gd name="T1" fmla="*/ 90 h 122"/>
              <a:gd name="T2" fmla="*/ 166 w 188"/>
              <a:gd name="T3" fmla="*/ 90 h 122"/>
              <a:gd name="T4" fmla="*/ 169 w 188"/>
              <a:gd name="T5" fmla="*/ 90 h 122"/>
              <a:gd name="T6" fmla="*/ 171 w 188"/>
              <a:gd name="T7" fmla="*/ 91 h 122"/>
              <a:gd name="T8" fmla="*/ 171 w 188"/>
              <a:gd name="T9" fmla="*/ 89 h 122"/>
              <a:gd name="T10" fmla="*/ 178 w 188"/>
              <a:gd name="T11" fmla="*/ 83 h 122"/>
              <a:gd name="T12" fmla="*/ 186 w 188"/>
              <a:gd name="T13" fmla="*/ 78 h 122"/>
              <a:gd name="T14" fmla="*/ 188 w 188"/>
              <a:gd name="T15" fmla="*/ 72 h 122"/>
              <a:gd name="T16" fmla="*/ 188 w 188"/>
              <a:gd name="T17" fmla="*/ 71 h 122"/>
              <a:gd name="T18" fmla="*/ 183 w 188"/>
              <a:gd name="T19" fmla="*/ 67 h 122"/>
              <a:gd name="T20" fmla="*/ 179 w 188"/>
              <a:gd name="T21" fmla="*/ 63 h 122"/>
              <a:gd name="T22" fmla="*/ 177 w 188"/>
              <a:gd name="T23" fmla="*/ 59 h 122"/>
              <a:gd name="T24" fmla="*/ 173 w 188"/>
              <a:gd name="T25" fmla="*/ 57 h 122"/>
              <a:gd name="T26" fmla="*/ 170 w 188"/>
              <a:gd name="T27" fmla="*/ 55 h 122"/>
              <a:gd name="T28" fmla="*/ 171 w 188"/>
              <a:gd name="T29" fmla="*/ 50 h 122"/>
              <a:gd name="T30" fmla="*/ 171 w 188"/>
              <a:gd name="T31" fmla="*/ 45 h 122"/>
              <a:gd name="T32" fmla="*/ 170 w 188"/>
              <a:gd name="T33" fmla="*/ 39 h 122"/>
              <a:gd name="T34" fmla="*/ 171 w 188"/>
              <a:gd name="T35" fmla="*/ 34 h 122"/>
              <a:gd name="T36" fmla="*/ 174 w 188"/>
              <a:gd name="T37" fmla="*/ 32 h 122"/>
              <a:gd name="T38" fmla="*/ 176 w 188"/>
              <a:gd name="T39" fmla="*/ 28 h 122"/>
              <a:gd name="T40" fmla="*/ 177 w 188"/>
              <a:gd name="T41" fmla="*/ 25 h 122"/>
              <a:gd name="T42" fmla="*/ 179 w 188"/>
              <a:gd name="T43" fmla="*/ 20 h 122"/>
              <a:gd name="T44" fmla="*/ 176 w 188"/>
              <a:gd name="T45" fmla="*/ 18 h 122"/>
              <a:gd name="T46" fmla="*/ 173 w 188"/>
              <a:gd name="T47" fmla="*/ 18 h 122"/>
              <a:gd name="T48" fmla="*/ 170 w 188"/>
              <a:gd name="T49" fmla="*/ 17 h 122"/>
              <a:gd name="T50" fmla="*/ 166 w 188"/>
              <a:gd name="T51" fmla="*/ 10 h 122"/>
              <a:gd name="T52" fmla="*/ 162 w 188"/>
              <a:gd name="T53" fmla="*/ 5 h 122"/>
              <a:gd name="T54" fmla="*/ 154 w 188"/>
              <a:gd name="T55" fmla="*/ 0 h 122"/>
              <a:gd name="T56" fmla="*/ 24 w 188"/>
              <a:gd name="T57" fmla="*/ 23 h 122"/>
              <a:gd name="T58" fmla="*/ 22 w 188"/>
              <a:gd name="T59" fmla="*/ 13 h 122"/>
              <a:gd name="T60" fmla="*/ 16 w 188"/>
              <a:gd name="T61" fmla="*/ 17 h 122"/>
              <a:gd name="T62" fmla="*/ 11 w 188"/>
              <a:gd name="T63" fmla="*/ 21 h 122"/>
              <a:gd name="T64" fmla="*/ 6 w 188"/>
              <a:gd name="T65" fmla="*/ 24 h 122"/>
              <a:gd name="T66" fmla="*/ 0 w 188"/>
              <a:gd name="T67" fmla="*/ 28 h 122"/>
              <a:gd name="T68" fmla="*/ 16 w 188"/>
              <a:gd name="T69" fmla="*/ 122 h 122"/>
              <a:gd name="T70" fmla="*/ 160 w 188"/>
              <a:gd name="T71" fmla="*/ 95 h 122"/>
              <a:gd name="T72" fmla="*/ 162 w 188"/>
              <a:gd name="T73" fmla="*/ 92 h 122"/>
              <a:gd name="T74" fmla="*/ 165 w 188"/>
              <a:gd name="T75" fmla="*/ 9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8" h="122">
                <a:moveTo>
                  <a:pt x="165" y="90"/>
                </a:moveTo>
                <a:lnTo>
                  <a:pt x="166" y="90"/>
                </a:lnTo>
                <a:lnTo>
                  <a:pt x="169" y="90"/>
                </a:lnTo>
                <a:lnTo>
                  <a:pt x="171" y="91"/>
                </a:lnTo>
                <a:lnTo>
                  <a:pt x="171" y="89"/>
                </a:lnTo>
                <a:lnTo>
                  <a:pt x="178" y="83"/>
                </a:lnTo>
                <a:lnTo>
                  <a:pt x="186" y="78"/>
                </a:lnTo>
                <a:lnTo>
                  <a:pt x="188" y="72"/>
                </a:lnTo>
                <a:lnTo>
                  <a:pt x="188" y="71"/>
                </a:lnTo>
                <a:lnTo>
                  <a:pt x="183" y="67"/>
                </a:lnTo>
                <a:lnTo>
                  <a:pt x="179" y="63"/>
                </a:lnTo>
                <a:lnTo>
                  <a:pt x="177" y="59"/>
                </a:lnTo>
                <a:lnTo>
                  <a:pt x="173" y="57"/>
                </a:lnTo>
                <a:lnTo>
                  <a:pt x="170" y="55"/>
                </a:lnTo>
                <a:lnTo>
                  <a:pt x="171" y="50"/>
                </a:lnTo>
                <a:lnTo>
                  <a:pt x="171" y="45"/>
                </a:lnTo>
                <a:lnTo>
                  <a:pt x="170" y="39"/>
                </a:lnTo>
                <a:lnTo>
                  <a:pt x="171" y="34"/>
                </a:lnTo>
                <a:lnTo>
                  <a:pt x="174" y="32"/>
                </a:lnTo>
                <a:lnTo>
                  <a:pt x="176" y="28"/>
                </a:lnTo>
                <a:lnTo>
                  <a:pt x="177" y="25"/>
                </a:lnTo>
                <a:lnTo>
                  <a:pt x="179" y="20"/>
                </a:lnTo>
                <a:lnTo>
                  <a:pt x="176" y="18"/>
                </a:lnTo>
                <a:lnTo>
                  <a:pt x="173" y="18"/>
                </a:lnTo>
                <a:lnTo>
                  <a:pt x="170" y="17"/>
                </a:lnTo>
                <a:lnTo>
                  <a:pt x="166" y="10"/>
                </a:lnTo>
                <a:lnTo>
                  <a:pt x="162" y="5"/>
                </a:lnTo>
                <a:lnTo>
                  <a:pt x="154" y="0"/>
                </a:lnTo>
                <a:lnTo>
                  <a:pt x="24" y="23"/>
                </a:lnTo>
                <a:lnTo>
                  <a:pt x="22" y="13"/>
                </a:lnTo>
                <a:lnTo>
                  <a:pt x="16" y="17"/>
                </a:lnTo>
                <a:lnTo>
                  <a:pt x="11" y="21"/>
                </a:lnTo>
                <a:lnTo>
                  <a:pt x="6" y="24"/>
                </a:lnTo>
                <a:lnTo>
                  <a:pt x="0" y="28"/>
                </a:lnTo>
                <a:lnTo>
                  <a:pt x="16" y="122"/>
                </a:lnTo>
                <a:lnTo>
                  <a:pt x="160" y="95"/>
                </a:lnTo>
                <a:lnTo>
                  <a:pt x="162" y="92"/>
                </a:lnTo>
                <a:lnTo>
                  <a:pt x="165" y="90"/>
                </a:lnTo>
                <a:close/>
              </a:path>
            </a:pathLst>
          </a:custGeom>
          <a:solidFill>
            <a:srgbClr val="57123F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40" name="Freeform 33">
            <a:extLst>
              <a:ext uri="{FF2B5EF4-FFF2-40B4-BE49-F238E27FC236}">
                <a16:creationId xmlns:a16="http://schemas.microsoft.com/office/drawing/2014/main" id="{603127B6-E7D3-9E48-9BD3-1D8780269FF7}"/>
              </a:ext>
            </a:extLst>
          </p:cNvPr>
          <p:cNvSpPr>
            <a:spLocks/>
          </p:cNvSpPr>
          <p:nvPr/>
        </p:nvSpPr>
        <p:spPr bwMode="auto">
          <a:xfrm>
            <a:off x="9617360" y="4607129"/>
            <a:ext cx="1119558" cy="877409"/>
          </a:xfrm>
          <a:custGeom>
            <a:avLst/>
            <a:gdLst>
              <a:gd name="T0" fmla="*/ 200 w 291"/>
              <a:gd name="T1" fmla="*/ 0 h 228"/>
              <a:gd name="T2" fmla="*/ 211 w 291"/>
              <a:gd name="T3" fmla="*/ 10 h 228"/>
              <a:gd name="T4" fmla="*/ 223 w 291"/>
              <a:gd name="T5" fmla="*/ 30 h 228"/>
              <a:gd name="T6" fmla="*/ 241 w 291"/>
              <a:gd name="T7" fmla="*/ 62 h 228"/>
              <a:gd name="T8" fmla="*/ 259 w 291"/>
              <a:gd name="T9" fmla="*/ 84 h 228"/>
              <a:gd name="T10" fmla="*/ 256 w 291"/>
              <a:gd name="T11" fmla="*/ 86 h 228"/>
              <a:gd name="T12" fmla="*/ 268 w 291"/>
              <a:gd name="T13" fmla="*/ 116 h 228"/>
              <a:gd name="T14" fmla="*/ 286 w 291"/>
              <a:gd name="T15" fmla="*/ 144 h 228"/>
              <a:gd name="T16" fmla="*/ 291 w 291"/>
              <a:gd name="T17" fmla="*/ 176 h 228"/>
              <a:gd name="T18" fmla="*/ 288 w 291"/>
              <a:gd name="T19" fmla="*/ 196 h 228"/>
              <a:gd name="T20" fmla="*/ 287 w 291"/>
              <a:gd name="T21" fmla="*/ 211 h 228"/>
              <a:gd name="T22" fmla="*/ 280 w 291"/>
              <a:gd name="T23" fmla="*/ 227 h 228"/>
              <a:gd name="T24" fmla="*/ 281 w 291"/>
              <a:gd name="T25" fmla="*/ 222 h 228"/>
              <a:gd name="T26" fmla="*/ 274 w 291"/>
              <a:gd name="T27" fmla="*/ 221 h 228"/>
              <a:gd name="T28" fmla="*/ 264 w 291"/>
              <a:gd name="T29" fmla="*/ 222 h 228"/>
              <a:gd name="T30" fmla="*/ 255 w 291"/>
              <a:gd name="T31" fmla="*/ 222 h 228"/>
              <a:gd name="T32" fmla="*/ 255 w 291"/>
              <a:gd name="T33" fmla="*/ 217 h 228"/>
              <a:gd name="T34" fmla="*/ 263 w 291"/>
              <a:gd name="T35" fmla="*/ 216 h 228"/>
              <a:gd name="T36" fmla="*/ 253 w 291"/>
              <a:gd name="T37" fmla="*/ 212 h 228"/>
              <a:gd name="T38" fmla="*/ 245 w 291"/>
              <a:gd name="T39" fmla="*/ 200 h 228"/>
              <a:gd name="T40" fmla="*/ 233 w 291"/>
              <a:gd name="T41" fmla="*/ 193 h 228"/>
              <a:gd name="T42" fmla="*/ 223 w 291"/>
              <a:gd name="T43" fmla="*/ 177 h 228"/>
              <a:gd name="T44" fmla="*/ 216 w 291"/>
              <a:gd name="T45" fmla="*/ 169 h 228"/>
              <a:gd name="T46" fmla="*/ 215 w 291"/>
              <a:gd name="T47" fmla="*/ 161 h 228"/>
              <a:gd name="T48" fmla="*/ 209 w 291"/>
              <a:gd name="T49" fmla="*/ 158 h 228"/>
              <a:gd name="T50" fmla="*/ 205 w 291"/>
              <a:gd name="T51" fmla="*/ 161 h 228"/>
              <a:gd name="T52" fmla="*/ 194 w 291"/>
              <a:gd name="T53" fmla="*/ 147 h 228"/>
              <a:gd name="T54" fmla="*/ 192 w 291"/>
              <a:gd name="T55" fmla="*/ 140 h 228"/>
              <a:gd name="T56" fmla="*/ 194 w 291"/>
              <a:gd name="T57" fmla="*/ 130 h 228"/>
              <a:gd name="T58" fmla="*/ 194 w 291"/>
              <a:gd name="T59" fmla="*/ 121 h 228"/>
              <a:gd name="T60" fmla="*/ 191 w 291"/>
              <a:gd name="T61" fmla="*/ 122 h 228"/>
              <a:gd name="T62" fmla="*/ 187 w 291"/>
              <a:gd name="T63" fmla="*/ 119 h 228"/>
              <a:gd name="T64" fmla="*/ 189 w 291"/>
              <a:gd name="T65" fmla="*/ 127 h 228"/>
              <a:gd name="T66" fmla="*/ 186 w 291"/>
              <a:gd name="T67" fmla="*/ 129 h 228"/>
              <a:gd name="T68" fmla="*/ 180 w 291"/>
              <a:gd name="T69" fmla="*/ 120 h 228"/>
              <a:gd name="T70" fmla="*/ 182 w 291"/>
              <a:gd name="T71" fmla="*/ 106 h 228"/>
              <a:gd name="T72" fmla="*/ 182 w 291"/>
              <a:gd name="T73" fmla="*/ 86 h 228"/>
              <a:gd name="T74" fmla="*/ 174 w 291"/>
              <a:gd name="T75" fmla="*/ 72 h 228"/>
              <a:gd name="T76" fmla="*/ 163 w 291"/>
              <a:gd name="T77" fmla="*/ 67 h 228"/>
              <a:gd name="T78" fmla="*/ 152 w 291"/>
              <a:gd name="T79" fmla="*/ 60 h 228"/>
              <a:gd name="T80" fmla="*/ 143 w 291"/>
              <a:gd name="T81" fmla="*/ 48 h 228"/>
              <a:gd name="T82" fmla="*/ 130 w 291"/>
              <a:gd name="T83" fmla="*/ 39 h 228"/>
              <a:gd name="T84" fmla="*/ 117 w 291"/>
              <a:gd name="T85" fmla="*/ 39 h 228"/>
              <a:gd name="T86" fmla="*/ 116 w 291"/>
              <a:gd name="T87" fmla="*/ 47 h 228"/>
              <a:gd name="T88" fmla="*/ 107 w 291"/>
              <a:gd name="T89" fmla="*/ 49 h 228"/>
              <a:gd name="T90" fmla="*/ 83 w 291"/>
              <a:gd name="T91" fmla="*/ 59 h 228"/>
              <a:gd name="T92" fmla="*/ 77 w 291"/>
              <a:gd name="T93" fmla="*/ 49 h 228"/>
              <a:gd name="T94" fmla="*/ 77 w 291"/>
              <a:gd name="T95" fmla="*/ 43 h 228"/>
              <a:gd name="T96" fmla="*/ 72 w 291"/>
              <a:gd name="T97" fmla="*/ 39 h 228"/>
              <a:gd name="T98" fmla="*/ 72 w 291"/>
              <a:gd name="T99" fmla="*/ 35 h 228"/>
              <a:gd name="T100" fmla="*/ 69 w 291"/>
              <a:gd name="T101" fmla="*/ 38 h 228"/>
              <a:gd name="T102" fmla="*/ 64 w 291"/>
              <a:gd name="T103" fmla="*/ 39 h 228"/>
              <a:gd name="T104" fmla="*/ 65 w 291"/>
              <a:gd name="T105" fmla="*/ 43 h 228"/>
              <a:gd name="T106" fmla="*/ 53 w 291"/>
              <a:gd name="T107" fmla="*/ 37 h 228"/>
              <a:gd name="T108" fmla="*/ 39 w 291"/>
              <a:gd name="T109" fmla="*/ 33 h 228"/>
              <a:gd name="T110" fmla="*/ 19 w 291"/>
              <a:gd name="T111" fmla="*/ 35 h 228"/>
              <a:gd name="T112" fmla="*/ 7 w 291"/>
              <a:gd name="T113" fmla="*/ 32 h 228"/>
              <a:gd name="T114" fmla="*/ 0 w 291"/>
              <a:gd name="T115" fmla="*/ 20 h 228"/>
              <a:gd name="T116" fmla="*/ 10 w 291"/>
              <a:gd name="T117" fmla="*/ 14 h 228"/>
              <a:gd name="T118" fmla="*/ 98 w 291"/>
              <a:gd name="T119" fmla="*/ 16 h 228"/>
              <a:gd name="T120" fmla="*/ 197 w 291"/>
              <a:gd name="T121" fmla="*/ 1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1" h="228">
                <a:moveTo>
                  <a:pt x="194" y="0"/>
                </a:moveTo>
                <a:lnTo>
                  <a:pt x="194" y="0"/>
                </a:lnTo>
                <a:lnTo>
                  <a:pt x="200" y="0"/>
                </a:lnTo>
                <a:lnTo>
                  <a:pt x="209" y="2"/>
                </a:lnTo>
                <a:lnTo>
                  <a:pt x="210" y="7"/>
                </a:lnTo>
                <a:lnTo>
                  <a:pt x="211" y="10"/>
                </a:lnTo>
                <a:lnTo>
                  <a:pt x="215" y="12"/>
                </a:lnTo>
                <a:lnTo>
                  <a:pt x="218" y="17"/>
                </a:lnTo>
                <a:lnTo>
                  <a:pt x="223" y="30"/>
                </a:lnTo>
                <a:lnTo>
                  <a:pt x="229" y="40"/>
                </a:lnTo>
                <a:lnTo>
                  <a:pt x="237" y="55"/>
                </a:lnTo>
                <a:lnTo>
                  <a:pt x="241" y="62"/>
                </a:lnTo>
                <a:lnTo>
                  <a:pt x="251" y="77"/>
                </a:lnTo>
                <a:lnTo>
                  <a:pt x="256" y="81"/>
                </a:lnTo>
                <a:lnTo>
                  <a:pt x="259" y="84"/>
                </a:lnTo>
                <a:lnTo>
                  <a:pt x="259" y="87"/>
                </a:lnTo>
                <a:lnTo>
                  <a:pt x="259" y="96"/>
                </a:lnTo>
                <a:lnTo>
                  <a:pt x="256" y="86"/>
                </a:lnTo>
                <a:lnTo>
                  <a:pt x="255" y="96"/>
                </a:lnTo>
                <a:lnTo>
                  <a:pt x="261" y="106"/>
                </a:lnTo>
                <a:lnTo>
                  <a:pt x="268" y="116"/>
                </a:lnTo>
                <a:lnTo>
                  <a:pt x="275" y="129"/>
                </a:lnTo>
                <a:lnTo>
                  <a:pt x="280" y="137"/>
                </a:lnTo>
                <a:lnTo>
                  <a:pt x="286" y="144"/>
                </a:lnTo>
                <a:lnTo>
                  <a:pt x="289" y="153"/>
                </a:lnTo>
                <a:lnTo>
                  <a:pt x="291" y="168"/>
                </a:lnTo>
                <a:lnTo>
                  <a:pt x="291" y="176"/>
                </a:lnTo>
                <a:lnTo>
                  <a:pt x="291" y="185"/>
                </a:lnTo>
                <a:lnTo>
                  <a:pt x="291" y="193"/>
                </a:lnTo>
                <a:lnTo>
                  <a:pt x="288" y="196"/>
                </a:lnTo>
                <a:lnTo>
                  <a:pt x="286" y="200"/>
                </a:lnTo>
                <a:lnTo>
                  <a:pt x="286" y="205"/>
                </a:lnTo>
                <a:lnTo>
                  <a:pt x="287" y="211"/>
                </a:lnTo>
                <a:lnTo>
                  <a:pt x="286" y="218"/>
                </a:lnTo>
                <a:lnTo>
                  <a:pt x="283" y="225"/>
                </a:lnTo>
                <a:lnTo>
                  <a:pt x="280" y="227"/>
                </a:lnTo>
                <a:lnTo>
                  <a:pt x="277" y="228"/>
                </a:lnTo>
                <a:lnTo>
                  <a:pt x="279" y="224"/>
                </a:lnTo>
                <a:lnTo>
                  <a:pt x="281" y="222"/>
                </a:lnTo>
                <a:lnTo>
                  <a:pt x="281" y="217"/>
                </a:lnTo>
                <a:lnTo>
                  <a:pt x="280" y="217"/>
                </a:lnTo>
                <a:lnTo>
                  <a:pt x="274" y="221"/>
                </a:lnTo>
                <a:lnTo>
                  <a:pt x="270" y="222"/>
                </a:lnTo>
                <a:lnTo>
                  <a:pt x="267" y="221"/>
                </a:lnTo>
                <a:lnTo>
                  <a:pt x="264" y="222"/>
                </a:lnTo>
                <a:lnTo>
                  <a:pt x="261" y="224"/>
                </a:lnTo>
                <a:lnTo>
                  <a:pt x="259" y="223"/>
                </a:lnTo>
                <a:lnTo>
                  <a:pt x="255" y="222"/>
                </a:lnTo>
                <a:lnTo>
                  <a:pt x="253" y="219"/>
                </a:lnTo>
                <a:lnTo>
                  <a:pt x="254" y="217"/>
                </a:lnTo>
                <a:lnTo>
                  <a:pt x="255" y="217"/>
                </a:lnTo>
                <a:lnTo>
                  <a:pt x="262" y="218"/>
                </a:lnTo>
                <a:lnTo>
                  <a:pt x="264" y="217"/>
                </a:lnTo>
                <a:lnTo>
                  <a:pt x="263" y="216"/>
                </a:lnTo>
                <a:lnTo>
                  <a:pt x="260" y="214"/>
                </a:lnTo>
                <a:lnTo>
                  <a:pt x="256" y="215"/>
                </a:lnTo>
                <a:lnTo>
                  <a:pt x="253" y="212"/>
                </a:lnTo>
                <a:lnTo>
                  <a:pt x="250" y="207"/>
                </a:lnTo>
                <a:lnTo>
                  <a:pt x="246" y="203"/>
                </a:lnTo>
                <a:lnTo>
                  <a:pt x="245" y="200"/>
                </a:lnTo>
                <a:lnTo>
                  <a:pt x="242" y="196"/>
                </a:lnTo>
                <a:lnTo>
                  <a:pt x="237" y="195"/>
                </a:lnTo>
                <a:lnTo>
                  <a:pt x="233" y="193"/>
                </a:lnTo>
                <a:lnTo>
                  <a:pt x="229" y="192"/>
                </a:lnTo>
                <a:lnTo>
                  <a:pt x="225" y="181"/>
                </a:lnTo>
                <a:lnTo>
                  <a:pt x="223" y="177"/>
                </a:lnTo>
                <a:lnTo>
                  <a:pt x="220" y="174"/>
                </a:lnTo>
                <a:lnTo>
                  <a:pt x="219" y="172"/>
                </a:lnTo>
                <a:lnTo>
                  <a:pt x="216" y="169"/>
                </a:lnTo>
                <a:lnTo>
                  <a:pt x="213" y="167"/>
                </a:lnTo>
                <a:lnTo>
                  <a:pt x="214" y="163"/>
                </a:lnTo>
                <a:lnTo>
                  <a:pt x="215" y="161"/>
                </a:lnTo>
                <a:lnTo>
                  <a:pt x="212" y="155"/>
                </a:lnTo>
                <a:lnTo>
                  <a:pt x="209" y="156"/>
                </a:lnTo>
                <a:lnTo>
                  <a:pt x="209" y="158"/>
                </a:lnTo>
                <a:lnTo>
                  <a:pt x="209" y="163"/>
                </a:lnTo>
                <a:lnTo>
                  <a:pt x="207" y="163"/>
                </a:lnTo>
                <a:lnTo>
                  <a:pt x="205" y="161"/>
                </a:lnTo>
                <a:lnTo>
                  <a:pt x="202" y="158"/>
                </a:lnTo>
                <a:lnTo>
                  <a:pt x="197" y="150"/>
                </a:lnTo>
                <a:lnTo>
                  <a:pt x="194" y="147"/>
                </a:lnTo>
                <a:lnTo>
                  <a:pt x="193" y="146"/>
                </a:lnTo>
                <a:lnTo>
                  <a:pt x="194" y="144"/>
                </a:lnTo>
                <a:lnTo>
                  <a:pt x="192" y="140"/>
                </a:lnTo>
                <a:lnTo>
                  <a:pt x="189" y="139"/>
                </a:lnTo>
                <a:lnTo>
                  <a:pt x="192" y="133"/>
                </a:lnTo>
                <a:lnTo>
                  <a:pt x="194" y="130"/>
                </a:lnTo>
                <a:lnTo>
                  <a:pt x="195" y="127"/>
                </a:lnTo>
                <a:lnTo>
                  <a:pt x="196" y="124"/>
                </a:lnTo>
                <a:lnTo>
                  <a:pt x="194" y="121"/>
                </a:lnTo>
                <a:lnTo>
                  <a:pt x="193" y="125"/>
                </a:lnTo>
                <a:lnTo>
                  <a:pt x="191" y="124"/>
                </a:lnTo>
                <a:lnTo>
                  <a:pt x="191" y="122"/>
                </a:lnTo>
                <a:lnTo>
                  <a:pt x="188" y="118"/>
                </a:lnTo>
                <a:lnTo>
                  <a:pt x="187" y="118"/>
                </a:lnTo>
                <a:lnTo>
                  <a:pt x="187" y="119"/>
                </a:lnTo>
                <a:lnTo>
                  <a:pt x="188" y="121"/>
                </a:lnTo>
                <a:lnTo>
                  <a:pt x="189" y="124"/>
                </a:lnTo>
                <a:lnTo>
                  <a:pt x="189" y="127"/>
                </a:lnTo>
                <a:lnTo>
                  <a:pt x="189" y="128"/>
                </a:lnTo>
                <a:lnTo>
                  <a:pt x="187" y="130"/>
                </a:lnTo>
                <a:lnTo>
                  <a:pt x="186" y="129"/>
                </a:lnTo>
                <a:lnTo>
                  <a:pt x="184" y="127"/>
                </a:lnTo>
                <a:lnTo>
                  <a:pt x="181" y="122"/>
                </a:lnTo>
                <a:lnTo>
                  <a:pt x="180" y="120"/>
                </a:lnTo>
                <a:lnTo>
                  <a:pt x="180" y="116"/>
                </a:lnTo>
                <a:lnTo>
                  <a:pt x="180" y="110"/>
                </a:lnTo>
                <a:lnTo>
                  <a:pt x="182" y="106"/>
                </a:lnTo>
                <a:lnTo>
                  <a:pt x="183" y="98"/>
                </a:lnTo>
                <a:lnTo>
                  <a:pt x="183" y="93"/>
                </a:lnTo>
                <a:lnTo>
                  <a:pt x="182" y="86"/>
                </a:lnTo>
                <a:lnTo>
                  <a:pt x="180" y="79"/>
                </a:lnTo>
                <a:lnTo>
                  <a:pt x="177" y="77"/>
                </a:lnTo>
                <a:lnTo>
                  <a:pt x="174" y="72"/>
                </a:lnTo>
                <a:lnTo>
                  <a:pt x="168" y="71"/>
                </a:lnTo>
                <a:lnTo>
                  <a:pt x="165" y="71"/>
                </a:lnTo>
                <a:lnTo>
                  <a:pt x="163" y="67"/>
                </a:lnTo>
                <a:lnTo>
                  <a:pt x="160" y="66"/>
                </a:lnTo>
                <a:lnTo>
                  <a:pt x="156" y="61"/>
                </a:lnTo>
                <a:lnTo>
                  <a:pt x="152" y="60"/>
                </a:lnTo>
                <a:lnTo>
                  <a:pt x="151" y="55"/>
                </a:lnTo>
                <a:lnTo>
                  <a:pt x="149" y="53"/>
                </a:lnTo>
                <a:lnTo>
                  <a:pt x="143" y="48"/>
                </a:lnTo>
                <a:lnTo>
                  <a:pt x="138" y="44"/>
                </a:lnTo>
                <a:lnTo>
                  <a:pt x="134" y="42"/>
                </a:lnTo>
                <a:lnTo>
                  <a:pt x="130" y="39"/>
                </a:lnTo>
                <a:lnTo>
                  <a:pt x="127" y="38"/>
                </a:lnTo>
                <a:lnTo>
                  <a:pt x="122" y="38"/>
                </a:lnTo>
                <a:lnTo>
                  <a:pt x="117" y="39"/>
                </a:lnTo>
                <a:lnTo>
                  <a:pt x="116" y="42"/>
                </a:lnTo>
                <a:lnTo>
                  <a:pt x="117" y="45"/>
                </a:lnTo>
                <a:lnTo>
                  <a:pt x="116" y="47"/>
                </a:lnTo>
                <a:lnTo>
                  <a:pt x="114" y="47"/>
                </a:lnTo>
                <a:lnTo>
                  <a:pt x="112" y="45"/>
                </a:lnTo>
                <a:lnTo>
                  <a:pt x="107" y="49"/>
                </a:lnTo>
                <a:lnTo>
                  <a:pt x="101" y="54"/>
                </a:lnTo>
                <a:lnTo>
                  <a:pt x="94" y="56"/>
                </a:lnTo>
                <a:lnTo>
                  <a:pt x="83" y="59"/>
                </a:lnTo>
                <a:lnTo>
                  <a:pt x="83" y="53"/>
                </a:lnTo>
                <a:lnTo>
                  <a:pt x="80" y="50"/>
                </a:lnTo>
                <a:lnTo>
                  <a:pt x="77" y="49"/>
                </a:lnTo>
                <a:lnTo>
                  <a:pt x="72" y="46"/>
                </a:lnTo>
                <a:lnTo>
                  <a:pt x="76" y="44"/>
                </a:lnTo>
                <a:lnTo>
                  <a:pt x="77" y="43"/>
                </a:lnTo>
                <a:lnTo>
                  <a:pt x="70" y="42"/>
                </a:lnTo>
                <a:lnTo>
                  <a:pt x="70" y="39"/>
                </a:lnTo>
                <a:lnTo>
                  <a:pt x="72" y="39"/>
                </a:lnTo>
                <a:lnTo>
                  <a:pt x="73" y="37"/>
                </a:lnTo>
                <a:lnTo>
                  <a:pt x="73" y="35"/>
                </a:lnTo>
                <a:lnTo>
                  <a:pt x="72" y="35"/>
                </a:lnTo>
                <a:lnTo>
                  <a:pt x="70" y="36"/>
                </a:lnTo>
                <a:lnTo>
                  <a:pt x="70" y="37"/>
                </a:lnTo>
                <a:lnTo>
                  <a:pt x="69" y="38"/>
                </a:lnTo>
                <a:lnTo>
                  <a:pt x="67" y="36"/>
                </a:lnTo>
                <a:lnTo>
                  <a:pt x="62" y="36"/>
                </a:lnTo>
                <a:lnTo>
                  <a:pt x="64" y="39"/>
                </a:lnTo>
                <a:lnTo>
                  <a:pt x="65" y="39"/>
                </a:lnTo>
                <a:lnTo>
                  <a:pt x="66" y="43"/>
                </a:lnTo>
                <a:lnTo>
                  <a:pt x="65" y="43"/>
                </a:lnTo>
                <a:lnTo>
                  <a:pt x="61" y="41"/>
                </a:lnTo>
                <a:lnTo>
                  <a:pt x="57" y="38"/>
                </a:lnTo>
                <a:lnTo>
                  <a:pt x="53" y="37"/>
                </a:lnTo>
                <a:lnTo>
                  <a:pt x="44" y="37"/>
                </a:lnTo>
                <a:lnTo>
                  <a:pt x="41" y="35"/>
                </a:lnTo>
                <a:lnTo>
                  <a:pt x="39" y="33"/>
                </a:lnTo>
                <a:lnTo>
                  <a:pt x="36" y="33"/>
                </a:lnTo>
                <a:lnTo>
                  <a:pt x="26" y="35"/>
                </a:lnTo>
                <a:lnTo>
                  <a:pt x="19" y="35"/>
                </a:lnTo>
                <a:lnTo>
                  <a:pt x="14" y="38"/>
                </a:lnTo>
                <a:lnTo>
                  <a:pt x="11" y="39"/>
                </a:lnTo>
                <a:lnTo>
                  <a:pt x="7" y="32"/>
                </a:lnTo>
                <a:lnTo>
                  <a:pt x="6" y="27"/>
                </a:lnTo>
                <a:lnTo>
                  <a:pt x="2" y="22"/>
                </a:lnTo>
                <a:lnTo>
                  <a:pt x="0" y="20"/>
                </a:lnTo>
                <a:lnTo>
                  <a:pt x="0" y="17"/>
                </a:lnTo>
                <a:lnTo>
                  <a:pt x="3" y="16"/>
                </a:lnTo>
                <a:lnTo>
                  <a:pt x="10" y="14"/>
                </a:lnTo>
                <a:lnTo>
                  <a:pt x="18" y="12"/>
                </a:lnTo>
                <a:lnTo>
                  <a:pt x="93" y="6"/>
                </a:lnTo>
                <a:lnTo>
                  <a:pt x="98" y="16"/>
                </a:lnTo>
                <a:lnTo>
                  <a:pt x="189" y="11"/>
                </a:lnTo>
                <a:lnTo>
                  <a:pt x="190" y="19"/>
                </a:lnTo>
                <a:lnTo>
                  <a:pt x="197" y="19"/>
                </a:lnTo>
                <a:lnTo>
                  <a:pt x="194" y="0"/>
                </a:lnTo>
                <a:close/>
              </a:path>
            </a:pathLst>
          </a:custGeom>
          <a:solidFill>
            <a:srgbClr val="57123F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41" name="Freeform 34">
            <a:extLst>
              <a:ext uri="{FF2B5EF4-FFF2-40B4-BE49-F238E27FC236}">
                <a16:creationId xmlns:a16="http://schemas.microsoft.com/office/drawing/2014/main" id="{9C26A6DD-D8E9-EC44-8B6C-408684442B9A}"/>
              </a:ext>
            </a:extLst>
          </p:cNvPr>
          <p:cNvSpPr>
            <a:spLocks/>
          </p:cNvSpPr>
          <p:nvPr/>
        </p:nvSpPr>
        <p:spPr bwMode="auto">
          <a:xfrm>
            <a:off x="8747874" y="4376228"/>
            <a:ext cx="700207" cy="619575"/>
          </a:xfrm>
          <a:custGeom>
            <a:avLst/>
            <a:gdLst>
              <a:gd name="T0" fmla="*/ 176 w 182"/>
              <a:gd name="T1" fmla="*/ 147 h 161"/>
              <a:gd name="T2" fmla="*/ 171 w 182"/>
              <a:gd name="T3" fmla="*/ 146 h 161"/>
              <a:gd name="T4" fmla="*/ 160 w 182"/>
              <a:gd name="T5" fmla="*/ 139 h 161"/>
              <a:gd name="T6" fmla="*/ 152 w 182"/>
              <a:gd name="T7" fmla="*/ 134 h 161"/>
              <a:gd name="T8" fmla="*/ 155 w 182"/>
              <a:gd name="T9" fmla="*/ 130 h 161"/>
              <a:gd name="T10" fmla="*/ 166 w 182"/>
              <a:gd name="T11" fmla="*/ 128 h 161"/>
              <a:gd name="T12" fmla="*/ 162 w 182"/>
              <a:gd name="T13" fmla="*/ 118 h 161"/>
              <a:gd name="T14" fmla="*/ 148 w 182"/>
              <a:gd name="T15" fmla="*/ 122 h 161"/>
              <a:gd name="T16" fmla="*/ 148 w 182"/>
              <a:gd name="T17" fmla="*/ 119 h 161"/>
              <a:gd name="T18" fmla="*/ 154 w 182"/>
              <a:gd name="T19" fmla="*/ 114 h 161"/>
              <a:gd name="T20" fmla="*/ 150 w 182"/>
              <a:gd name="T21" fmla="*/ 99 h 161"/>
              <a:gd name="T22" fmla="*/ 84 w 182"/>
              <a:gd name="T23" fmla="*/ 82 h 161"/>
              <a:gd name="T24" fmla="*/ 84 w 182"/>
              <a:gd name="T25" fmla="*/ 73 h 161"/>
              <a:gd name="T26" fmla="*/ 87 w 182"/>
              <a:gd name="T27" fmla="*/ 64 h 161"/>
              <a:gd name="T28" fmla="*/ 90 w 182"/>
              <a:gd name="T29" fmla="*/ 58 h 161"/>
              <a:gd name="T30" fmla="*/ 97 w 182"/>
              <a:gd name="T31" fmla="*/ 43 h 161"/>
              <a:gd name="T32" fmla="*/ 99 w 182"/>
              <a:gd name="T33" fmla="*/ 37 h 161"/>
              <a:gd name="T34" fmla="*/ 102 w 182"/>
              <a:gd name="T35" fmla="*/ 23 h 161"/>
              <a:gd name="T36" fmla="*/ 98 w 182"/>
              <a:gd name="T37" fmla="*/ 14 h 161"/>
              <a:gd name="T38" fmla="*/ 94 w 182"/>
              <a:gd name="T39" fmla="*/ 9 h 161"/>
              <a:gd name="T40" fmla="*/ 97 w 182"/>
              <a:gd name="T41" fmla="*/ 2 h 161"/>
              <a:gd name="T42" fmla="*/ 0 w 182"/>
              <a:gd name="T43" fmla="*/ 47 h 161"/>
              <a:gd name="T44" fmla="*/ 11 w 182"/>
              <a:gd name="T45" fmla="*/ 64 h 161"/>
              <a:gd name="T46" fmla="*/ 13 w 182"/>
              <a:gd name="T47" fmla="*/ 75 h 161"/>
              <a:gd name="T48" fmla="*/ 13 w 182"/>
              <a:gd name="T49" fmla="*/ 94 h 161"/>
              <a:gd name="T50" fmla="*/ 9 w 182"/>
              <a:gd name="T51" fmla="*/ 110 h 161"/>
              <a:gd name="T52" fmla="*/ 9 w 182"/>
              <a:gd name="T53" fmla="*/ 131 h 161"/>
              <a:gd name="T54" fmla="*/ 15 w 182"/>
              <a:gd name="T55" fmla="*/ 136 h 161"/>
              <a:gd name="T56" fmla="*/ 25 w 182"/>
              <a:gd name="T57" fmla="*/ 134 h 161"/>
              <a:gd name="T58" fmla="*/ 44 w 182"/>
              <a:gd name="T59" fmla="*/ 139 h 161"/>
              <a:gd name="T60" fmla="*/ 72 w 182"/>
              <a:gd name="T61" fmla="*/ 142 h 161"/>
              <a:gd name="T62" fmla="*/ 78 w 182"/>
              <a:gd name="T63" fmla="*/ 138 h 161"/>
              <a:gd name="T64" fmla="*/ 70 w 182"/>
              <a:gd name="T65" fmla="*/ 137 h 161"/>
              <a:gd name="T66" fmla="*/ 77 w 182"/>
              <a:gd name="T67" fmla="*/ 132 h 161"/>
              <a:gd name="T68" fmla="*/ 97 w 182"/>
              <a:gd name="T69" fmla="*/ 142 h 161"/>
              <a:gd name="T70" fmla="*/ 98 w 182"/>
              <a:gd name="T71" fmla="*/ 150 h 161"/>
              <a:gd name="T72" fmla="*/ 111 w 182"/>
              <a:gd name="T73" fmla="*/ 155 h 161"/>
              <a:gd name="T74" fmla="*/ 121 w 182"/>
              <a:gd name="T75" fmla="*/ 154 h 161"/>
              <a:gd name="T76" fmla="*/ 132 w 182"/>
              <a:gd name="T77" fmla="*/ 150 h 161"/>
              <a:gd name="T78" fmla="*/ 142 w 182"/>
              <a:gd name="T79" fmla="*/ 153 h 161"/>
              <a:gd name="T80" fmla="*/ 142 w 182"/>
              <a:gd name="T81" fmla="*/ 141 h 161"/>
              <a:gd name="T82" fmla="*/ 150 w 182"/>
              <a:gd name="T83" fmla="*/ 147 h 161"/>
              <a:gd name="T84" fmla="*/ 168 w 182"/>
              <a:gd name="T85" fmla="*/ 154 h 161"/>
              <a:gd name="T86" fmla="*/ 169 w 182"/>
              <a:gd name="T87" fmla="*/ 161 h 161"/>
              <a:gd name="T88" fmla="*/ 176 w 182"/>
              <a:gd name="T89" fmla="*/ 158 h 161"/>
              <a:gd name="T90" fmla="*/ 181 w 182"/>
              <a:gd name="T91" fmla="*/ 15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2" h="161">
                <a:moveTo>
                  <a:pt x="181" y="149"/>
                </a:moveTo>
                <a:lnTo>
                  <a:pt x="179" y="149"/>
                </a:lnTo>
                <a:lnTo>
                  <a:pt x="176" y="147"/>
                </a:lnTo>
                <a:lnTo>
                  <a:pt x="175" y="147"/>
                </a:lnTo>
                <a:lnTo>
                  <a:pt x="173" y="147"/>
                </a:lnTo>
                <a:lnTo>
                  <a:pt x="171" y="146"/>
                </a:lnTo>
                <a:lnTo>
                  <a:pt x="166" y="143"/>
                </a:lnTo>
                <a:lnTo>
                  <a:pt x="165" y="143"/>
                </a:lnTo>
                <a:lnTo>
                  <a:pt x="160" y="139"/>
                </a:lnTo>
                <a:lnTo>
                  <a:pt x="158" y="137"/>
                </a:lnTo>
                <a:lnTo>
                  <a:pt x="155" y="136"/>
                </a:lnTo>
                <a:lnTo>
                  <a:pt x="152" y="134"/>
                </a:lnTo>
                <a:lnTo>
                  <a:pt x="150" y="132"/>
                </a:lnTo>
                <a:lnTo>
                  <a:pt x="153" y="132"/>
                </a:lnTo>
                <a:lnTo>
                  <a:pt x="155" y="130"/>
                </a:lnTo>
                <a:lnTo>
                  <a:pt x="160" y="130"/>
                </a:lnTo>
                <a:lnTo>
                  <a:pt x="161" y="128"/>
                </a:lnTo>
                <a:lnTo>
                  <a:pt x="166" y="128"/>
                </a:lnTo>
                <a:lnTo>
                  <a:pt x="168" y="126"/>
                </a:lnTo>
                <a:lnTo>
                  <a:pt x="165" y="121"/>
                </a:lnTo>
                <a:lnTo>
                  <a:pt x="162" y="118"/>
                </a:lnTo>
                <a:lnTo>
                  <a:pt x="161" y="118"/>
                </a:lnTo>
                <a:lnTo>
                  <a:pt x="151" y="121"/>
                </a:lnTo>
                <a:lnTo>
                  <a:pt x="148" y="122"/>
                </a:lnTo>
                <a:lnTo>
                  <a:pt x="145" y="122"/>
                </a:lnTo>
                <a:lnTo>
                  <a:pt x="145" y="121"/>
                </a:lnTo>
                <a:lnTo>
                  <a:pt x="148" y="119"/>
                </a:lnTo>
                <a:lnTo>
                  <a:pt x="151" y="118"/>
                </a:lnTo>
                <a:lnTo>
                  <a:pt x="154" y="116"/>
                </a:lnTo>
                <a:lnTo>
                  <a:pt x="154" y="114"/>
                </a:lnTo>
                <a:lnTo>
                  <a:pt x="154" y="110"/>
                </a:lnTo>
                <a:lnTo>
                  <a:pt x="153" y="103"/>
                </a:lnTo>
                <a:lnTo>
                  <a:pt x="150" y="99"/>
                </a:lnTo>
                <a:lnTo>
                  <a:pt x="148" y="95"/>
                </a:lnTo>
                <a:lnTo>
                  <a:pt x="149" y="79"/>
                </a:lnTo>
                <a:lnTo>
                  <a:pt x="84" y="82"/>
                </a:lnTo>
                <a:lnTo>
                  <a:pt x="83" y="78"/>
                </a:lnTo>
                <a:lnTo>
                  <a:pt x="83" y="75"/>
                </a:lnTo>
                <a:lnTo>
                  <a:pt x="84" y="73"/>
                </a:lnTo>
                <a:lnTo>
                  <a:pt x="87" y="71"/>
                </a:lnTo>
                <a:lnTo>
                  <a:pt x="87" y="66"/>
                </a:lnTo>
                <a:lnTo>
                  <a:pt x="87" y="64"/>
                </a:lnTo>
                <a:lnTo>
                  <a:pt x="88" y="61"/>
                </a:lnTo>
                <a:lnTo>
                  <a:pt x="89" y="60"/>
                </a:lnTo>
                <a:lnTo>
                  <a:pt x="90" y="58"/>
                </a:lnTo>
                <a:lnTo>
                  <a:pt x="91" y="51"/>
                </a:lnTo>
                <a:lnTo>
                  <a:pt x="93" y="49"/>
                </a:lnTo>
                <a:lnTo>
                  <a:pt x="97" y="43"/>
                </a:lnTo>
                <a:lnTo>
                  <a:pt x="98" y="41"/>
                </a:lnTo>
                <a:lnTo>
                  <a:pt x="98" y="37"/>
                </a:lnTo>
                <a:lnTo>
                  <a:pt x="99" y="37"/>
                </a:lnTo>
                <a:lnTo>
                  <a:pt x="102" y="34"/>
                </a:lnTo>
                <a:lnTo>
                  <a:pt x="103" y="26"/>
                </a:lnTo>
                <a:lnTo>
                  <a:pt x="102" y="23"/>
                </a:lnTo>
                <a:lnTo>
                  <a:pt x="99" y="21"/>
                </a:lnTo>
                <a:lnTo>
                  <a:pt x="99" y="19"/>
                </a:lnTo>
                <a:lnTo>
                  <a:pt x="98" y="14"/>
                </a:lnTo>
                <a:lnTo>
                  <a:pt x="98" y="13"/>
                </a:lnTo>
                <a:lnTo>
                  <a:pt x="97" y="11"/>
                </a:lnTo>
                <a:lnTo>
                  <a:pt x="94" y="9"/>
                </a:lnTo>
                <a:lnTo>
                  <a:pt x="98" y="7"/>
                </a:lnTo>
                <a:lnTo>
                  <a:pt x="98" y="5"/>
                </a:lnTo>
                <a:lnTo>
                  <a:pt x="97" y="2"/>
                </a:lnTo>
                <a:lnTo>
                  <a:pt x="94" y="0"/>
                </a:lnTo>
                <a:lnTo>
                  <a:pt x="0" y="3"/>
                </a:lnTo>
                <a:lnTo>
                  <a:pt x="0" y="47"/>
                </a:lnTo>
                <a:lnTo>
                  <a:pt x="7" y="53"/>
                </a:lnTo>
                <a:lnTo>
                  <a:pt x="7" y="55"/>
                </a:lnTo>
                <a:lnTo>
                  <a:pt x="11" y="64"/>
                </a:lnTo>
                <a:lnTo>
                  <a:pt x="12" y="66"/>
                </a:lnTo>
                <a:lnTo>
                  <a:pt x="12" y="72"/>
                </a:lnTo>
                <a:lnTo>
                  <a:pt x="13" y="75"/>
                </a:lnTo>
                <a:lnTo>
                  <a:pt x="15" y="83"/>
                </a:lnTo>
                <a:lnTo>
                  <a:pt x="17" y="89"/>
                </a:lnTo>
                <a:lnTo>
                  <a:pt x="13" y="94"/>
                </a:lnTo>
                <a:lnTo>
                  <a:pt x="11" y="102"/>
                </a:lnTo>
                <a:lnTo>
                  <a:pt x="11" y="105"/>
                </a:lnTo>
                <a:lnTo>
                  <a:pt x="9" y="110"/>
                </a:lnTo>
                <a:lnTo>
                  <a:pt x="12" y="117"/>
                </a:lnTo>
                <a:lnTo>
                  <a:pt x="12" y="121"/>
                </a:lnTo>
                <a:lnTo>
                  <a:pt x="9" y="131"/>
                </a:lnTo>
                <a:lnTo>
                  <a:pt x="6" y="136"/>
                </a:lnTo>
                <a:lnTo>
                  <a:pt x="10" y="136"/>
                </a:lnTo>
                <a:lnTo>
                  <a:pt x="15" y="136"/>
                </a:lnTo>
                <a:lnTo>
                  <a:pt x="18" y="134"/>
                </a:lnTo>
                <a:lnTo>
                  <a:pt x="22" y="134"/>
                </a:lnTo>
                <a:lnTo>
                  <a:pt x="25" y="134"/>
                </a:lnTo>
                <a:lnTo>
                  <a:pt x="34" y="136"/>
                </a:lnTo>
                <a:lnTo>
                  <a:pt x="39" y="137"/>
                </a:lnTo>
                <a:lnTo>
                  <a:pt x="44" y="139"/>
                </a:lnTo>
                <a:lnTo>
                  <a:pt x="51" y="142"/>
                </a:lnTo>
                <a:lnTo>
                  <a:pt x="64" y="142"/>
                </a:lnTo>
                <a:lnTo>
                  <a:pt x="72" y="142"/>
                </a:lnTo>
                <a:lnTo>
                  <a:pt x="79" y="142"/>
                </a:lnTo>
                <a:lnTo>
                  <a:pt x="80" y="141"/>
                </a:lnTo>
                <a:lnTo>
                  <a:pt x="78" y="138"/>
                </a:lnTo>
                <a:lnTo>
                  <a:pt x="73" y="138"/>
                </a:lnTo>
                <a:lnTo>
                  <a:pt x="72" y="138"/>
                </a:lnTo>
                <a:lnTo>
                  <a:pt x="70" y="137"/>
                </a:lnTo>
                <a:lnTo>
                  <a:pt x="71" y="134"/>
                </a:lnTo>
                <a:lnTo>
                  <a:pt x="72" y="132"/>
                </a:lnTo>
                <a:lnTo>
                  <a:pt x="77" y="132"/>
                </a:lnTo>
                <a:lnTo>
                  <a:pt x="84" y="135"/>
                </a:lnTo>
                <a:lnTo>
                  <a:pt x="91" y="141"/>
                </a:lnTo>
                <a:lnTo>
                  <a:pt x="97" y="142"/>
                </a:lnTo>
                <a:lnTo>
                  <a:pt x="101" y="140"/>
                </a:lnTo>
                <a:lnTo>
                  <a:pt x="100" y="144"/>
                </a:lnTo>
                <a:lnTo>
                  <a:pt x="98" y="150"/>
                </a:lnTo>
                <a:lnTo>
                  <a:pt x="100" y="153"/>
                </a:lnTo>
                <a:lnTo>
                  <a:pt x="106" y="155"/>
                </a:lnTo>
                <a:lnTo>
                  <a:pt x="111" y="155"/>
                </a:lnTo>
                <a:lnTo>
                  <a:pt x="115" y="158"/>
                </a:lnTo>
                <a:lnTo>
                  <a:pt x="119" y="158"/>
                </a:lnTo>
                <a:lnTo>
                  <a:pt x="121" y="154"/>
                </a:lnTo>
                <a:lnTo>
                  <a:pt x="125" y="150"/>
                </a:lnTo>
                <a:lnTo>
                  <a:pt x="128" y="149"/>
                </a:lnTo>
                <a:lnTo>
                  <a:pt x="132" y="150"/>
                </a:lnTo>
                <a:lnTo>
                  <a:pt x="136" y="155"/>
                </a:lnTo>
                <a:lnTo>
                  <a:pt x="140" y="155"/>
                </a:lnTo>
                <a:lnTo>
                  <a:pt x="142" y="153"/>
                </a:lnTo>
                <a:lnTo>
                  <a:pt x="140" y="145"/>
                </a:lnTo>
                <a:lnTo>
                  <a:pt x="140" y="143"/>
                </a:lnTo>
                <a:lnTo>
                  <a:pt x="142" y="141"/>
                </a:lnTo>
                <a:lnTo>
                  <a:pt x="146" y="141"/>
                </a:lnTo>
                <a:lnTo>
                  <a:pt x="150" y="143"/>
                </a:lnTo>
                <a:lnTo>
                  <a:pt x="150" y="147"/>
                </a:lnTo>
                <a:lnTo>
                  <a:pt x="158" y="148"/>
                </a:lnTo>
                <a:lnTo>
                  <a:pt x="165" y="151"/>
                </a:lnTo>
                <a:lnTo>
                  <a:pt x="168" y="154"/>
                </a:lnTo>
                <a:lnTo>
                  <a:pt x="166" y="157"/>
                </a:lnTo>
                <a:lnTo>
                  <a:pt x="165" y="161"/>
                </a:lnTo>
                <a:lnTo>
                  <a:pt x="169" y="161"/>
                </a:lnTo>
                <a:lnTo>
                  <a:pt x="171" y="158"/>
                </a:lnTo>
                <a:lnTo>
                  <a:pt x="173" y="156"/>
                </a:lnTo>
                <a:lnTo>
                  <a:pt x="176" y="158"/>
                </a:lnTo>
                <a:lnTo>
                  <a:pt x="176" y="160"/>
                </a:lnTo>
                <a:lnTo>
                  <a:pt x="178" y="157"/>
                </a:lnTo>
                <a:lnTo>
                  <a:pt x="181" y="154"/>
                </a:lnTo>
                <a:lnTo>
                  <a:pt x="182" y="153"/>
                </a:lnTo>
                <a:lnTo>
                  <a:pt x="181" y="14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42" name="Freeform 35">
            <a:extLst>
              <a:ext uri="{FF2B5EF4-FFF2-40B4-BE49-F238E27FC236}">
                <a16:creationId xmlns:a16="http://schemas.microsoft.com/office/drawing/2014/main" id="{2E53AC69-AA26-A04A-B8C6-144F0A644A81}"/>
              </a:ext>
            </a:extLst>
          </p:cNvPr>
          <p:cNvSpPr>
            <a:spLocks/>
          </p:cNvSpPr>
          <p:nvPr/>
        </p:nvSpPr>
        <p:spPr bwMode="auto">
          <a:xfrm>
            <a:off x="8663233" y="3822077"/>
            <a:ext cx="627107" cy="565700"/>
          </a:xfrm>
          <a:custGeom>
            <a:avLst/>
            <a:gdLst>
              <a:gd name="T0" fmla="*/ 6 w 163"/>
              <a:gd name="T1" fmla="*/ 123 h 147"/>
              <a:gd name="T2" fmla="*/ 4 w 163"/>
              <a:gd name="T3" fmla="*/ 121 h 147"/>
              <a:gd name="T4" fmla="*/ 7 w 163"/>
              <a:gd name="T5" fmla="*/ 124 h 147"/>
              <a:gd name="T6" fmla="*/ 10 w 163"/>
              <a:gd name="T7" fmla="*/ 125 h 147"/>
              <a:gd name="T8" fmla="*/ 12 w 163"/>
              <a:gd name="T9" fmla="*/ 123 h 147"/>
              <a:gd name="T10" fmla="*/ 22 w 163"/>
              <a:gd name="T11" fmla="*/ 124 h 147"/>
              <a:gd name="T12" fmla="*/ 22 w 163"/>
              <a:gd name="T13" fmla="*/ 147 h 147"/>
              <a:gd name="T14" fmla="*/ 116 w 163"/>
              <a:gd name="T15" fmla="*/ 144 h 147"/>
              <a:gd name="T16" fmla="*/ 117 w 163"/>
              <a:gd name="T17" fmla="*/ 144 h 147"/>
              <a:gd name="T18" fmla="*/ 119 w 163"/>
              <a:gd name="T19" fmla="*/ 139 h 147"/>
              <a:gd name="T20" fmla="*/ 120 w 163"/>
              <a:gd name="T21" fmla="*/ 136 h 147"/>
              <a:gd name="T22" fmla="*/ 119 w 163"/>
              <a:gd name="T23" fmla="*/ 133 h 147"/>
              <a:gd name="T24" fmla="*/ 119 w 163"/>
              <a:gd name="T25" fmla="*/ 127 h 147"/>
              <a:gd name="T26" fmla="*/ 119 w 163"/>
              <a:gd name="T27" fmla="*/ 125 h 147"/>
              <a:gd name="T28" fmla="*/ 117 w 163"/>
              <a:gd name="T29" fmla="*/ 122 h 147"/>
              <a:gd name="T30" fmla="*/ 116 w 163"/>
              <a:gd name="T31" fmla="*/ 121 h 147"/>
              <a:gd name="T32" fmla="*/ 116 w 163"/>
              <a:gd name="T33" fmla="*/ 119 h 147"/>
              <a:gd name="T34" fmla="*/ 117 w 163"/>
              <a:gd name="T35" fmla="*/ 117 h 147"/>
              <a:gd name="T36" fmla="*/ 116 w 163"/>
              <a:gd name="T37" fmla="*/ 116 h 147"/>
              <a:gd name="T38" fmla="*/ 118 w 163"/>
              <a:gd name="T39" fmla="*/ 113 h 147"/>
              <a:gd name="T40" fmla="*/ 121 w 163"/>
              <a:gd name="T41" fmla="*/ 109 h 147"/>
              <a:gd name="T42" fmla="*/ 122 w 163"/>
              <a:gd name="T43" fmla="*/ 109 h 147"/>
              <a:gd name="T44" fmla="*/ 121 w 163"/>
              <a:gd name="T45" fmla="*/ 107 h 147"/>
              <a:gd name="T46" fmla="*/ 123 w 163"/>
              <a:gd name="T47" fmla="*/ 103 h 147"/>
              <a:gd name="T48" fmla="*/ 125 w 163"/>
              <a:gd name="T49" fmla="*/ 100 h 147"/>
              <a:gd name="T50" fmla="*/ 123 w 163"/>
              <a:gd name="T51" fmla="*/ 99 h 147"/>
              <a:gd name="T52" fmla="*/ 124 w 163"/>
              <a:gd name="T53" fmla="*/ 95 h 147"/>
              <a:gd name="T54" fmla="*/ 127 w 163"/>
              <a:gd name="T55" fmla="*/ 92 h 147"/>
              <a:gd name="T56" fmla="*/ 132 w 163"/>
              <a:gd name="T57" fmla="*/ 86 h 147"/>
              <a:gd name="T58" fmla="*/ 135 w 163"/>
              <a:gd name="T59" fmla="*/ 81 h 147"/>
              <a:gd name="T60" fmla="*/ 135 w 163"/>
              <a:gd name="T61" fmla="*/ 77 h 147"/>
              <a:gd name="T62" fmla="*/ 137 w 163"/>
              <a:gd name="T63" fmla="*/ 72 h 147"/>
              <a:gd name="T64" fmla="*/ 138 w 163"/>
              <a:gd name="T65" fmla="*/ 72 h 147"/>
              <a:gd name="T66" fmla="*/ 140 w 163"/>
              <a:gd name="T67" fmla="*/ 70 h 147"/>
              <a:gd name="T68" fmla="*/ 141 w 163"/>
              <a:gd name="T69" fmla="*/ 67 h 147"/>
              <a:gd name="T70" fmla="*/ 143 w 163"/>
              <a:gd name="T71" fmla="*/ 65 h 147"/>
              <a:gd name="T72" fmla="*/ 147 w 163"/>
              <a:gd name="T73" fmla="*/ 63 h 147"/>
              <a:gd name="T74" fmla="*/ 146 w 163"/>
              <a:gd name="T75" fmla="*/ 60 h 147"/>
              <a:gd name="T76" fmla="*/ 148 w 163"/>
              <a:gd name="T77" fmla="*/ 58 h 147"/>
              <a:gd name="T78" fmla="*/ 150 w 163"/>
              <a:gd name="T79" fmla="*/ 54 h 147"/>
              <a:gd name="T80" fmla="*/ 150 w 163"/>
              <a:gd name="T81" fmla="*/ 48 h 147"/>
              <a:gd name="T82" fmla="*/ 150 w 163"/>
              <a:gd name="T83" fmla="*/ 43 h 147"/>
              <a:gd name="T84" fmla="*/ 153 w 163"/>
              <a:gd name="T85" fmla="*/ 39 h 147"/>
              <a:gd name="T86" fmla="*/ 156 w 163"/>
              <a:gd name="T87" fmla="*/ 37 h 147"/>
              <a:gd name="T88" fmla="*/ 156 w 163"/>
              <a:gd name="T89" fmla="*/ 35 h 147"/>
              <a:gd name="T90" fmla="*/ 157 w 163"/>
              <a:gd name="T91" fmla="*/ 33 h 147"/>
              <a:gd name="T92" fmla="*/ 157 w 163"/>
              <a:gd name="T93" fmla="*/ 29 h 147"/>
              <a:gd name="T94" fmla="*/ 160 w 163"/>
              <a:gd name="T95" fmla="*/ 28 h 147"/>
              <a:gd name="T96" fmla="*/ 161 w 163"/>
              <a:gd name="T97" fmla="*/ 26 h 147"/>
              <a:gd name="T98" fmla="*/ 162 w 163"/>
              <a:gd name="T99" fmla="*/ 24 h 147"/>
              <a:gd name="T100" fmla="*/ 163 w 163"/>
              <a:gd name="T101" fmla="*/ 22 h 147"/>
              <a:gd name="T102" fmla="*/ 163 w 163"/>
              <a:gd name="T103" fmla="*/ 19 h 147"/>
              <a:gd name="T104" fmla="*/ 138 w 163"/>
              <a:gd name="T105" fmla="*/ 20 h 147"/>
              <a:gd name="T106" fmla="*/ 148 w 163"/>
              <a:gd name="T107" fmla="*/ 5 h 147"/>
              <a:gd name="T108" fmla="*/ 147 w 163"/>
              <a:gd name="T109" fmla="*/ 0 h 147"/>
              <a:gd name="T110" fmla="*/ 0 w 163"/>
              <a:gd name="T111" fmla="*/ 4 h 147"/>
              <a:gd name="T112" fmla="*/ 7 w 163"/>
              <a:gd name="T113" fmla="*/ 47 h 147"/>
              <a:gd name="T114" fmla="*/ 6 w 163"/>
              <a:gd name="T115" fmla="*/ 123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3" h="147">
                <a:moveTo>
                  <a:pt x="6" y="123"/>
                </a:moveTo>
                <a:lnTo>
                  <a:pt x="4" y="121"/>
                </a:lnTo>
                <a:lnTo>
                  <a:pt x="7" y="124"/>
                </a:lnTo>
                <a:lnTo>
                  <a:pt x="10" y="125"/>
                </a:lnTo>
                <a:lnTo>
                  <a:pt x="12" y="123"/>
                </a:lnTo>
                <a:lnTo>
                  <a:pt x="22" y="124"/>
                </a:lnTo>
                <a:lnTo>
                  <a:pt x="22" y="147"/>
                </a:lnTo>
                <a:lnTo>
                  <a:pt x="116" y="144"/>
                </a:lnTo>
                <a:lnTo>
                  <a:pt x="117" y="144"/>
                </a:lnTo>
                <a:lnTo>
                  <a:pt x="119" y="139"/>
                </a:lnTo>
                <a:lnTo>
                  <a:pt x="120" y="136"/>
                </a:lnTo>
                <a:lnTo>
                  <a:pt x="119" y="133"/>
                </a:lnTo>
                <a:lnTo>
                  <a:pt x="119" y="127"/>
                </a:lnTo>
                <a:lnTo>
                  <a:pt x="119" y="125"/>
                </a:lnTo>
                <a:lnTo>
                  <a:pt x="117" y="122"/>
                </a:lnTo>
                <a:lnTo>
                  <a:pt x="116" y="121"/>
                </a:lnTo>
                <a:lnTo>
                  <a:pt x="116" y="119"/>
                </a:lnTo>
                <a:lnTo>
                  <a:pt x="117" y="117"/>
                </a:lnTo>
                <a:lnTo>
                  <a:pt x="116" y="116"/>
                </a:lnTo>
                <a:lnTo>
                  <a:pt x="118" y="113"/>
                </a:lnTo>
                <a:lnTo>
                  <a:pt x="121" y="109"/>
                </a:lnTo>
                <a:lnTo>
                  <a:pt x="122" y="109"/>
                </a:lnTo>
                <a:lnTo>
                  <a:pt x="121" y="107"/>
                </a:lnTo>
                <a:lnTo>
                  <a:pt x="123" y="103"/>
                </a:lnTo>
                <a:lnTo>
                  <a:pt x="125" y="100"/>
                </a:lnTo>
                <a:lnTo>
                  <a:pt x="123" y="99"/>
                </a:lnTo>
                <a:lnTo>
                  <a:pt x="124" y="95"/>
                </a:lnTo>
                <a:lnTo>
                  <a:pt x="127" y="92"/>
                </a:lnTo>
                <a:lnTo>
                  <a:pt x="132" y="86"/>
                </a:lnTo>
                <a:lnTo>
                  <a:pt x="135" y="81"/>
                </a:lnTo>
                <a:lnTo>
                  <a:pt x="135" y="77"/>
                </a:lnTo>
                <a:lnTo>
                  <a:pt x="137" y="72"/>
                </a:lnTo>
                <a:lnTo>
                  <a:pt x="138" y="72"/>
                </a:lnTo>
                <a:lnTo>
                  <a:pt x="140" y="70"/>
                </a:lnTo>
                <a:lnTo>
                  <a:pt x="141" y="67"/>
                </a:lnTo>
                <a:lnTo>
                  <a:pt x="143" y="65"/>
                </a:lnTo>
                <a:lnTo>
                  <a:pt x="147" y="63"/>
                </a:lnTo>
                <a:lnTo>
                  <a:pt x="146" y="60"/>
                </a:lnTo>
                <a:lnTo>
                  <a:pt x="148" y="58"/>
                </a:lnTo>
                <a:lnTo>
                  <a:pt x="150" y="54"/>
                </a:lnTo>
                <a:lnTo>
                  <a:pt x="150" y="48"/>
                </a:lnTo>
                <a:lnTo>
                  <a:pt x="150" y="43"/>
                </a:lnTo>
                <a:lnTo>
                  <a:pt x="153" y="39"/>
                </a:lnTo>
                <a:lnTo>
                  <a:pt x="156" y="37"/>
                </a:lnTo>
                <a:lnTo>
                  <a:pt x="156" y="35"/>
                </a:lnTo>
                <a:lnTo>
                  <a:pt x="157" y="33"/>
                </a:lnTo>
                <a:lnTo>
                  <a:pt x="157" y="29"/>
                </a:lnTo>
                <a:lnTo>
                  <a:pt x="160" y="28"/>
                </a:lnTo>
                <a:lnTo>
                  <a:pt x="161" y="26"/>
                </a:lnTo>
                <a:lnTo>
                  <a:pt x="162" y="24"/>
                </a:lnTo>
                <a:lnTo>
                  <a:pt x="163" y="22"/>
                </a:lnTo>
                <a:lnTo>
                  <a:pt x="163" y="19"/>
                </a:lnTo>
                <a:lnTo>
                  <a:pt x="138" y="20"/>
                </a:lnTo>
                <a:lnTo>
                  <a:pt x="148" y="5"/>
                </a:lnTo>
                <a:lnTo>
                  <a:pt x="147" y="0"/>
                </a:lnTo>
                <a:lnTo>
                  <a:pt x="0" y="4"/>
                </a:lnTo>
                <a:lnTo>
                  <a:pt x="7" y="47"/>
                </a:lnTo>
                <a:lnTo>
                  <a:pt x="6" y="1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43" name="Freeform 36">
            <a:extLst>
              <a:ext uri="{FF2B5EF4-FFF2-40B4-BE49-F238E27FC236}">
                <a16:creationId xmlns:a16="http://schemas.microsoft.com/office/drawing/2014/main" id="{1116C302-CAAF-674E-A06E-14DE3E705E4C}"/>
              </a:ext>
            </a:extLst>
          </p:cNvPr>
          <p:cNvSpPr>
            <a:spLocks/>
          </p:cNvSpPr>
          <p:nvPr/>
        </p:nvSpPr>
        <p:spPr bwMode="auto">
          <a:xfrm>
            <a:off x="9224937" y="3706630"/>
            <a:ext cx="1061850" cy="346344"/>
          </a:xfrm>
          <a:custGeom>
            <a:avLst/>
            <a:gdLst>
              <a:gd name="T0" fmla="*/ 193 w 326"/>
              <a:gd name="T1" fmla="*/ 14 h 107"/>
              <a:gd name="T2" fmla="*/ 83 w 326"/>
              <a:gd name="T3" fmla="*/ 21 h 107"/>
              <a:gd name="T4" fmla="*/ 85 w 326"/>
              <a:gd name="T5" fmla="*/ 31 h 107"/>
              <a:gd name="T6" fmla="*/ 26 w 326"/>
              <a:gd name="T7" fmla="*/ 32 h 107"/>
              <a:gd name="T8" fmla="*/ 24 w 326"/>
              <a:gd name="T9" fmla="*/ 33 h 107"/>
              <a:gd name="T10" fmla="*/ 24 w 326"/>
              <a:gd name="T11" fmla="*/ 36 h 107"/>
              <a:gd name="T12" fmla="*/ 24 w 326"/>
              <a:gd name="T13" fmla="*/ 39 h 107"/>
              <a:gd name="T14" fmla="*/ 23 w 326"/>
              <a:gd name="T15" fmla="*/ 42 h 107"/>
              <a:gd name="T16" fmla="*/ 21 w 326"/>
              <a:gd name="T17" fmla="*/ 43 h 107"/>
              <a:gd name="T18" fmla="*/ 20 w 326"/>
              <a:gd name="T19" fmla="*/ 45 h 107"/>
              <a:gd name="T20" fmla="*/ 21 w 326"/>
              <a:gd name="T21" fmla="*/ 46 h 107"/>
              <a:gd name="T22" fmla="*/ 23 w 326"/>
              <a:gd name="T23" fmla="*/ 50 h 107"/>
              <a:gd name="T24" fmla="*/ 22 w 326"/>
              <a:gd name="T25" fmla="*/ 52 h 107"/>
              <a:gd name="T26" fmla="*/ 20 w 326"/>
              <a:gd name="T27" fmla="*/ 55 h 107"/>
              <a:gd name="T28" fmla="*/ 19 w 326"/>
              <a:gd name="T29" fmla="*/ 58 h 107"/>
              <a:gd name="T30" fmla="*/ 20 w 326"/>
              <a:gd name="T31" fmla="*/ 58 h 107"/>
              <a:gd name="T32" fmla="*/ 20 w 326"/>
              <a:gd name="T33" fmla="*/ 62 h 107"/>
              <a:gd name="T34" fmla="*/ 19 w 326"/>
              <a:gd name="T35" fmla="*/ 64 h 107"/>
              <a:gd name="T36" fmla="*/ 18 w 326"/>
              <a:gd name="T37" fmla="*/ 66 h 107"/>
              <a:gd name="T38" fmla="*/ 16 w 326"/>
              <a:gd name="T39" fmla="*/ 69 h 107"/>
              <a:gd name="T40" fmla="*/ 13 w 326"/>
              <a:gd name="T41" fmla="*/ 70 h 107"/>
              <a:gd name="T42" fmla="*/ 13 w 326"/>
              <a:gd name="T43" fmla="*/ 75 h 107"/>
              <a:gd name="T44" fmla="*/ 12 w 326"/>
              <a:gd name="T45" fmla="*/ 77 h 107"/>
              <a:gd name="T46" fmla="*/ 12 w 326"/>
              <a:gd name="T47" fmla="*/ 79 h 107"/>
              <a:gd name="T48" fmla="*/ 8 w 326"/>
              <a:gd name="T49" fmla="*/ 82 h 107"/>
              <a:gd name="T50" fmla="*/ 5 w 326"/>
              <a:gd name="T51" fmla="*/ 87 h 107"/>
              <a:gd name="T52" fmla="*/ 5 w 326"/>
              <a:gd name="T53" fmla="*/ 92 h 107"/>
              <a:gd name="T54" fmla="*/ 5 w 326"/>
              <a:gd name="T55" fmla="*/ 99 h 107"/>
              <a:gd name="T56" fmla="*/ 2 w 326"/>
              <a:gd name="T57" fmla="*/ 104 h 107"/>
              <a:gd name="T58" fmla="*/ 0 w 326"/>
              <a:gd name="T59" fmla="*/ 107 h 107"/>
              <a:gd name="T60" fmla="*/ 0 w 326"/>
              <a:gd name="T61" fmla="*/ 107 h 107"/>
              <a:gd name="T62" fmla="*/ 232 w 326"/>
              <a:gd name="T63" fmla="*/ 89 h 107"/>
              <a:gd name="T64" fmla="*/ 232 w 326"/>
              <a:gd name="T65" fmla="*/ 89 h 107"/>
              <a:gd name="T66" fmla="*/ 232 w 326"/>
              <a:gd name="T67" fmla="*/ 88 h 107"/>
              <a:gd name="T68" fmla="*/ 233 w 326"/>
              <a:gd name="T69" fmla="*/ 82 h 107"/>
              <a:gd name="T70" fmla="*/ 233 w 326"/>
              <a:gd name="T71" fmla="*/ 79 h 107"/>
              <a:gd name="T72" fmla="*/ 237 w 326"/>
              <a:gd name="T73" fmla="*/ 75 h 107"/>
              <a:gd name="T74" fmla="*/ 240 w 326"/>
              <a:gd name="T75" fmla="*/ 75 h 107"/>
              <a:gd name="T76" fmla="*/ 244 w 326"/>
              <a:gd name="T77" fmla="*/ 72 h 107"/>
              <a:gd name="T78" fmla="*/ 243 w 326"/>
              <a:gd name="T79" fmla="*/ 68 h 107"/>
              <a:gd name="T80" fmla="*/ 246 w 326"/>
              <a:gd name="T81" fmla="*/ 64 h 107"/>
              <a:gd name="T82" fmla="*/ 280 w 326"/>
              <a:gd name="T83" fmla="*/ 44 h 107"/>
              <a:gd name="T84" fmla="*/ 285 w 326"/>
              <a:gd name="T85" fmla="*/ 41 h 107"/>
              <a:gd name="T86" fmla="*/ 287 w 326"/>
              <a:gd name="T87" fmla="*/ 37 h 107"/>
              <a:gd name="T88" fmla="*/ 291 w 326"/>
              <a:gd name="T89" fmla="*/ 31 h 107"/>
              <a:gd name="T90" fmla="*/ 294 w 326"/>
              <a:gd name="T91" fmla="*/ 31 h 107"/>
              <a:gd name="T92" fmla="*/ 297 w 326"/>
              <a:gd name="T93" fmla="*/ 35 h 107"/>
              <a:gd name="T94" fmla="*/ 301 w 326"/>
              <a:gd name="T95" fmla="*/ 31 h 107"/>
              <a:gd name="T96" fmla="*/ 306 w 326"/>
              <a:gd name="T97" fmla="*/ 25 h 107"/>
              <a:gd name="T98" fmla="*/ 317 w 326"/>
              <a:gd name="T99" fmla="*/ 23 h 107"/>
              <a:gd name="T100" fmla="*/ 318 w 326"/>
              <a:gd name="T101" fmla="*/ 19 h 107"/>
              <a:gd name="T102" fmla="*/ 321 w 326"/>
              <a:gd name="T103" fmla="*/ 14 h 107"/>
              <a:gd name="T104" fmla="*/ 325 w 326"/>
              <a:gd name="T105" fmla="*/ 12 h 107"/>
              <a:gd name="T106" fmla="*/ 326 w 326"/>
              <a:gd name="T107" fmla="*/ 12 h 107"/>
              <a:gd name="T108" fmla="*/ 326 w 326"/>
              <a:gd name="T109" fmla="*/ 0 h 107"/>
              <a:gd name="T110" fmla="*/ 193 w 326"/>
              <a:gd name="T111" fmla="*/ 1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" h="107">
                <a:moveTo>
                  <a:pt x="193" y="14"/>
                </a:moveTo>
                <a:cubicBezTo>
                  <a:pt x="83" y="21"/>
                  <a:pt x="83" y="21"/>
                  <a:pt x="83" y="21"/>
                </a:cubicBezTo>
                <a:cubicBezTo>
                  <a:pt x="85" y="31"/>
                  <a:pt x="85" y="31"/>
                  <a:pt x="85" y="31"/>
                </a:cubicBezTo>
                <a:cubicBezTo>
                  <a:pt x="26" y="32"/>
                  <a:pt x="26" y="32"/>
                  <a:pt x="26" y="32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9"/>
                  <a:pt x="24" y="39"/>
                  <a:pt x="24" y="39"/>
                </a:cubicBezTo>
                <a:cubicBezTo>
                  <a:pt x="23" y="42"/>
                  <a:pt x="23" y="42"/>
                  <a:pt x="23" y="42"/>
                </a:cubicBezTo>
                <a:cubicBezTo>
                  <a:pt x="21" y="43"/>
                  <a:pt x="21" y="43"/>
                  <a:pt x="21" y="43"/>
                </a:cubicBezTo>
                <a:cubicBezTo>
                  <a:pt x="20" y="45"/>
                  <a:pt x="20" y="45"/>
                  <a:pt x="20" y="45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3" y="49"/>
                  <a:pt x="23" y="50"/>
                </a:cubicBezTo>
                <a:cubicBezTo>
                  <a:pt x="24" y="51"/>
                  <a:pt x="22" y="52"/>
                  <a:pt x="22" y="52"/>
                </a:cubicBezTo>
                <a:cubicBezTo>
                  <a:pt x="20" y="55"/>
                  <a:pt x="20" y="55"/>
                  <a:pt x="20" y="55"/>
                </a:cubicBezTo>
                <a:cubicBezTo>
                  <a:pt x="19" y="58"/>
                  <a:pt x="19" y="58"/>
                  <a:pt x="19" y="58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62"/>
                  <a:pt x="20" y="62"/>
                  <a:pt x="20" y="62"/>
                </a:cubicBezTo>
                <a:cubicBezTo>
                  <a:pt x="19" y="64"/>
                  <a:pt x="19" y="64"/>
                  <a:pt x="19" y="64"/>
                </a:cubicBezTo>
                <a:cubicBezTo>
                  <a:pt x="18" y="66"/>
                  <a:pt x="18" y="66"/>
                  <a:pt x="18" y="66"/>
                </a:cubicBezTo>
                <a:cubicBezTo>
                  <a:pt x="16" y="69"/>
                  <a:pt x="16" y="69"/>
                  <a:pt x="16" y="69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5"/>
                  <a:pt x="13" y="75"/>
                  <a:pt x="13" y="75"/>
                </a:cubicBezTo>
                <a:cubicBezTo>
                  <a:pt x="12" y="77"/>
                  <a:pt x="12" y="77"/>
                  <a:pt x="12" y="77"/>
                </a:cubicBezTo>
                <a:cubicBezTo>
                  <a:pt x="12" y="79"/>
                  <a:pt x="12" y="79"/>
                  <a:pt x="12" y="79"/>
                </a:cubicBezTo>
                <a:cubicBezTo>
                  <a:pt x="8" y="82"/>
                  <a:pt x="8" y="82"/>
                  <a:pt x="8" y="82"/>
                </a:cubicBezTo>
                <a:cubicBezTo>
                  <a:pt x="5" y="87"/>
                  <a:pt x="5" y="87"/>
                  <a:pt x="5" y="87"/>
                </a:cubicBezTo>
                <a:cubicBezTo>
                  <a:pt x="5" y="92"/>
                  <a:pt x="5" y="92"/>
                  <a:pt x="5" y="92"/>
                </a:cubicBezTo>
                <a:cubicBezTo>
                  <a:pt x="5" y="99"/>
                  <a:pt x="5" y="99"/>
                  <a:pt x="5" y="99"/>
                </a:cubicBezTo>
                <a:cubicBezTo>
                  <a:pt x="2" y="104"/>
                  <a:pt x="2" y="104"/>
                  <a:pt x="2" y="104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07"/>
                  <a:pt x="0" y="107"/>
                  <a:pt x="0" y="107"/>
                </a:cubicBezTo>
                <a:cubicBezTo>
                  <a:pt x="232" y="89"/>
                  <a:pt x="232" y="89"/>
                  <a:pt x="232" y="89"/>
                </a:cubicBezTo>
                <a:cubicBezTo>
                  <a:pt x="232" y="89"/>
                  <a:pt x="232" y="89"/>
                  <a:pt x="232" y="89"/>
                </a:cubicBezTo>
                <a:cubicBezTo>
                  <a:pt x="232" y="88"/>
                  <a:pt x="232" y="88"/>
                  <a:pt x="232" y="88"/>
                </a:cubicBezTo>
                <a:cubicBezTo>
                  <a:pt x="233" y="82"/>
                  <a:pt x="233" y="82"/>
                  <a:pt x="233" y="82"/>
                </a:cubicBezTo>
                <a:cubicBezTo>
                  <a:pt x="233" y="79"/>
                  <a:pt x="233" y="79"/>
                  <a:pt x="233" y="79"/>
                </a:cubicBezTo>
                <a:cubicBezTo>
                  <a:pt x="237" y="75"/>
                  <a:pt x="237" y="75"/>
                  <a:pt x="237" y="75"/>
                </a:cubicBezTo>
                <a:cubicBezTo>
                  <a:pt x="240" y="75"/>
                  <a:pt x="240" y="75"/>
                  <a:pt x="240" y="75"/>
                </a:cubicBezTo>
                <a:cubicBezTo>
                  <a:pt x="244" y="72"/>
                  <a:pt x="244" y="72"/>
                  <a:pt x="244" y="72"/>
                </a:cubicBezTo>
                <a:cubicBezTo>
                  <a:pt x="243" y="68"/>
                  <a:pt x="243" y="68"/>
                  <a:pt x="243" y="68"/>
                </a:cubicBezTo>
                <a:cubicBezTo>
                  <a:pt x="246" y="64"/>
                  <a:pt x="246" y="64"/>
                  <a:pt x="246" y="64"/>
                </a:cubicBezTo>
                <a:cubicBezTo>
                  <a:pt x="280" y="44"/>
                  <a:pt x="280" y="44"/>
                  <a:pt x="280" y="44"/>
                </a:cubicBezTo>
                <a:cubicBezTo>
                  <a:pt x="285" y="41"/>
                  <a:pt x="285" y="41"/>
                  <a:pt x="285" y="41"/>
                </a:cubicBezTo>
                <a:cubicBezTo>
                  <a:pt x="287" y="37"/>
                  <a:pt x="287" y="37"/>
                  <a:pt x="287" y="37"/>
                </a:cubicBezTo>
                <a:cubicBezTo>
                  <a:pt x="291" y="31"/>
                  <a:pt x="291" y="31"/>
                  <a:pt x="291" y="31"/>
                </a:cubicBezTo>
                <a:cubicBezTo>
                  <a:pt x="294" y="31"/>
                  <a:pt x="294" y="31"/>
                  <a:pt x="294" y="31"/>
                </a:cubicBezTo>
                <a:cubicBezTo>
                  <a:pt x="297" y="35"/>
                  <a:pt x="297" y="35"/>
                  <a:pt x="297" y="35"/>
                </a:cubicBezTo>
                <a:cubicBezTo>
                  <a:pt x="301" y="31"/>
                  <a:pt x="301" y="31"/>
                  <a:pt x="301" y="31"/>
                </a:cubicBezTo>
                <a:cubicBezTo>
                  <a:pt x="306" y="25"/>
                  <a:pt x="306" y="25"/>
                  <a:pt x="306" y="25"/>
                </a:cubicBezTo>
                <a:cubicBezTo>
                  <a:pt x="317" y="23"/>
                  <a:pt x="317" y="23"/>
                  <a:pt x="317" y="23"/>
                </a:cubicBezTo>
                <a:cubicBezTo>
                  <a:pt x="318" y="19"/>
                  <a:pt x="318" y="19"/>
                  <a:pt x="318" y="19"/>
                </a:cubicBezTo>
                <a:cubicBezTo>
                  <a:pt x="321" y="14"/>
                  <a:pt x="321" y="14"/>
                  <a:pt x="321" y="14"/>
                </a:cubicBezTo>
                <a:cubicBezTo>
                  <a:pt x="325" y="12"/>
                  <a:pt x="325" y="12"/>
                  <a:pt x="325" y="12"/>
                </a:cubicBezTo>
                <a:cubicBezTo>
                  <a:pt x="326" y="12"/>
                  <a:pt x="326" y="12"/>
                  <a:pt x="326" y="12"/>
                </a:cubicBezTo>
                <a:cubicBezTo>
                  <a:pt x="326" y="0"/>
                  <a:pt x="326" y="0"/>
                  <a:pt x="326" y="0"/>
                </a:cubicBezTo>
                <a:lnTo>
                  <a:pt x="193" y="14"/>
                </a:lnTo>
                <a:close/>
              </a:path>
            </a:pathLst>
          </a:custGeom>
          <a:solidFill>
            <a:srgbClr val="57123F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44" name="Freeform 37">
            <a:extLst>
              <a:ext uri="{FF2B5EF4-FFF2-40B4-BE49-F238E27FC236}">
                <a16:creationId xmlns:a16="http://schemas.microsoft.com/office/drawing/2014/main" id="{F5D05A26-2598-1A44-AF00-64526B2CD181}"/>
              </a:ext>
            </a:extLst>
          </p:cNvPr>
          <p:cNvSpPr>
            <a:spLocks/>
          </p:cNvSpPr>
          <p:nvPr/>
        </p:nvSpPr>
        <p:spPr bwMode="auto">
          <a:xfrm>
            <a:off x="9979005" y="3591179"/>
            <a:ext cx="1061850" cy="469490"/>
          </a:xfrm>
          <a:custGeom>
            <a:avLst/>
            <a:gdLst>
              <a:gd name="T0" fmla="*/ 320 w 326"/>
              <a:gd name="T1" fmla="*/ 28 h 144"/>
              <a:gd name="T2" fmla="*/ 315 w 326"/>
              <a:gd name="T3" fmla="*/ 38 h 144"/>
              <a:gd name="T4" fmla="*/ 311 w 326"/>
              <a:gd name="T5" fmla="*/ 32 h 144"/>
              <a:gd name="T6" fmla="*/ 300 w 326"/>
              <a:gd name="T7" fmla="*/ 30 h 144"/>
              <a:gd name="T8" fmla="*/ 289 w 326"/>
              <a:gd name="T9" fmla="*/ 35 h 144"/>
              <a:gd name="T10" fmla="*/ 285 w 326"/>
              <a:gd name="T11" fmla="*/ 32 h 144"/>
              <a:gd name="T12" fmla="*/ 282 w 326"/>
              <a:gd name="T13" fmla="*/ 25 h 144"/>
              <a:gd name="T14" fmla="*/ 281 w 326"/>
              <a:gd name="T15" fmla="*/ 18 h 144"/>
              <a:gd name="T16" fmla="*/ 284 w 326"/>
              <a:gd name="T17" fmla="*/ 20 h 144"/>
              <a:gd name="T18" fmla="*/ 290 w 326"/>
              <a:gd name="T19" fmla="*/ 29 h 144"/>
              <a:gd name="T20" fmla="*/ 295 w 326"/>
              <a:gd name="T21" fmla="*/ 26 h 144"/>
              <a:gd name="T22" fmla="*/ 305 w 326"/>
              <a:gd name="T23" fmla="*/ 22 h 144"/>
              <a:gd name="T24" fmla="*/ 306 w 326"/>
              <a:gd name="T25" fmla="*/ 16 h 144"/>
              <a:gd name="T26" fmla="*/ 303 w 326"/>
              <a:gd name="T27" fmla="*/ 12 h 144"/>
              <a:gd name="T28" fmla="*/ 312 w 326"/>
              <a:gd name="T29" fmla="*/ 14 h 144"/>
              <a:gd name="T30" fmla="*/ 308 w 326"/>
              <a:gd name="T31" fmla="*/ 4 h 144"/>
              <a:gd name="T32" fmla="*/ 155 w 326"/>
              <a:gd name="T33" fmla="*/ 28 h 144"/>
              <a:gd name="T34" fmla="*/ 93 w 326"/>
              <a:gd name="T35" fmla="*/ 47 h 144"/>
              <a:gd name="T36" fmla="*/ 85 w 326"/>
              <a:gd name="T37" fmla="*/ 58 h 144"/>
              <a:gd name="T38" fmla="*/ 65 w 326"/>
              <a:gd name="T39" fmla="*/ 70 h 144"/>
              <a:gd name="T40" fmla="*/ 55 w 326"/>
              <a:gd name="T41" fmla="*/ 72 h 144"/>
              <a:gd name="T42" fmla="*/ 14 w 326"/>
              <a:gd name="T43" fmla="*/ 99 h 144"/>
              <a:gd name="T44" fmla="*/ 8 w 326"/>
              <a:gd name="T45" fmla="*/ 110 h 144"/>
              <a:gd name="T46" fmla="*/ 1 w 326"/>
              <a:gd name="T47" fmla="*/ 117 h 144"/>
              <a:gd name="T48" fmla="*/ 0 w 326"/>
              <a:gd name="T49" fmla="*/ 124 h 144"/>
              <a:gd name="T50" fmla="*/ 83 w 326"/>
              <a:gd name="T51" fmla="*/ 104 h 144"/>
              <a:gd name="T52" fmla="*/ 108 w 326"/>
              <a:gd name="T53" fmla="*/ 105 h 144"/>
              <a:gd name="T54" fmla="*/ 123 w 326"/>
              <a:gd name="T55" fmla="*/ 100 h 144"/>
              <a:gd name="T56" fmla="*/ 142 w 326"/>
              <a:gd name="T57" fmla="*/ 114 h 144"/>
              <a:gd name="T58" fmla="*/ 243 w 326"/>
              <a:gd name="T59" fmla="*/ 140 h 144"/>
              <a:gd name="T60" fmla="*/ 256 w 326"/>
              <a:gd name="T61" fmla="*/ 136 h 144"/>
              <a:gd name="T62" fmla="*/ 263 w 326"/>
              <a:gd name="T63" fmla="*/ 117 h 144"/>
              <a:gd name="T64" fmla="*/ 271 w 326"/>
              <a:gd name="T65" fmla="*/ 106 h 144"/>
              <a:gd name="T66" fmla="*/ 270 w 326"/>
              <a:gd name="T67" fmla="*/ 100 h 144"/>
              <a:gd name="T68" fmla="*/ 272 w 326"/>
              <a:gd name="T69" fmla="*/ 97 h 144"/>
              <a:gd name="T70" fmla="*/ 278 w 326"/>
              <a:gd name="T71" fmla="*/ 100 h 144"/>
              <a:gd name="T72" fmla="*/ 281 w 326"/>
              <a:gd name="T73" fmla="*/ 95 h 144"/>
              <a:gd name="T74" fmla="*/ 285 w 326"/>
              <a:gd name="T75" fmla="*/ 95 h 144"/>
              <a:gd name="T76" fmla="*/ 296 w 326"/>
              <a:gd name="T77" fmla="*/ 91 h 144"/>
              <a:gd name="T78" fmla="*/ 301 w 326"/>
              <a:gd name="T79" fmla="*/ 87 h 144"/>
              <a:gd name="T80" fmla="*/ 308 w 326"/>
              <a:gd name="T81" fmla="*/ 81 h 144"/>
              <a:gd name="T82" fmla="*/ 308 w 326"/>
              <a:gd name="T83" fmla="*/ 75 h 144"/>
              <a:gd name="T84" fmla="*/ 301 w 326"/>
              <a:gd name="T85" fmla="*/ 78 h 144"/>
              <a:gd name="T86" fmla="*/ 291 w 326"/>
              <a:gd name="T87" fmla="*/ 83 h 144"/>
              <a:gd name="T88" fmla="*/ 283 w 326"/>
              <a:gd name="T89" fmla="*/ 77 h 144"/>
              <a:gd name="T90" fmla="*/ 288 w 326"/>
              <a:gd name="T91" fmla="*/ 77 h 144"/>
              <a:gd name="T92" fmla="*/ 296 w 326"/>
              <a:gd name="T93" fmla="*/ 73 h 144"/>
              <a:gd name="T94" fmla="*/ 297 w 326"/>
              <a:gd name="T95" fmla="*/ 68 h 144"/>
              <a:gd name="T96" fmla="*/ 296 w 326"/>
              <a:gd name="T97" fmla="*/ 64 h 144"/>
              <a:gd name="T98" fmla="*/ 280 w 326"/>
              <a:gd name="T99" fmla="*/ 58 h 144"/>
              <a:gd name="T100" fmla="*/ 290 w 326"/>
              <a:gd name="T101" fmla="*/ 57 h 144"/>
              <a:gd name="T102" fmla="*/ 294 w 326"/>
              <a:gd name="T103" fmla="*/ 55 h 144"/>
              <a:gd name="T104" fmla="*/ 294 w 326"/>
              <a:gd name="T105" fmla="*/ 51 h 144"/>
              <a:gd name="T106" fmla="*/ 300 w 326"/>
              <a:gd name="T107" fmla="*/ 58 h 144"/>
              <a:gd name="T108" fmla="*/ 306 w 326"/>
              <a:gd name="T109" fmla="*/ 58 h 144"/>
              <a:gd name="T110" fmla="*/ 317 w 326"/>
              <a:gd name="T111" fmla="*/ 57 h 144"/>
              <a:gd name="T112" fmla="*/ 319 w 326"/>
              <a:gd name="T113" fmla="*/ 48 h 144"/>
              <a:gd name="T114" fmla="*/ 322 w 326"/>
              <a:gd name="T115" fmla="*/ 42 h 144"/>
              <a:gd name="T116" fmla="*/ 325 w 326"/>
              <a:gd name="T117" fmla="*/ 3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" h="144">
                <a:moveTo>
                  <a:pt x="324" y="34"/>
                </a:moveTo>
                <a:cubicBezTo>
                  <a:pt x="322" y="31"/>
                  <a:pt x="322" y="31"/>
                  <a:pt x="322" y="31"/>
                </a:cubicBezTo>
                <a:cubicBezTo>
                  <a:pt x="320" y="28"/>
                  <a:pt x="320" y="28"/>
                  <a:pt x="320" y="28"/>
                </a:cubicBezTo>
                <a:cubicBezTo>
                  <a:pt x="317" y="28"/>
                  <a:pt x="317" y="28"/>
                  <a:pt x="317" y="28"/>
                </a:cubicBezTo>
                <a:cubicBezTo>
                  <a:pt x="316" y="29"/>
                  <a:pt x="316" y="29"/>
                  <a:pt x="316" y="29"/>
                </a:cubicBezTo>
                <a:cubicBezTo>
                  <a:pt x="315" y="38"/>
                  <a:pt x="315" y="38"/>
                  <a:pt x="315" y="38"/>
                </a:cubicBezTo>
                <a:cubicBezTo>
                  <a:pt x="315" y="40"/>
                  <a:pt x="315" y="40"/>
                  <a:pt x="315" y="40"/>
                </a:cubicBezTo>
                <a:cubicBezTo>
                  <a:pt x="312" y="38"/>
                  <a:pt x="312" y="38"/>
                  <a:pt x="312" y="38"/>
                </a:cubicBezTo>
                <a:cubicBezTo>
                  <a:pt x="311" y="32"/>
                  <a:pt x="311" y="32"/>
                  <a:pt x="311" y="32"/>
                </a:cubicBezTo>
                <a:cubicBezTo>
                  <a:pt x="309" y="28"/>
                  <a:pt x="309" y="28"/>
                  <a:pt x="309" y="28"/>
                </a:cubicBezTo>
                <a:cubicBezTo>
                  <a:pt x="306" y="27"/>
                  <a:pt x="306" y="27"/>
                  <a:pt x="306" y="27"/>
                </a:cubicBezTo>
                <a:cubicBezTo>
                  <a:pt x="300" y="30"/>
                  <a:pt x="300" y="30"/>
                  <a:pt x="300" y="30"/>
                </a:cubicBezTo>
                <a:cubicBezTo>
                  <a:pt x="298" y="30"/>
                  <a:pt x="298" y="30"/>
                  <a:pt x="298" y="30"/>
                </a:cubicBezTo>
                <a:cubicBezTo>
                  <a:pt x="292" y="32"/>
                  <a:pt x="292" y="32"/>
                  <a:pt x="292" y="32"/>
                </a:cubicBezTo>
                <a:cubicBezTo>
                  <a:pt x="289" y="35"/>
                  <a:pt x="289" y="35"/>
                  <a:pt x="289" y="35"/>
                </a:cubicBezTo>
                <a:cubicBezTo>
                  <a:pt x="286" y="39"/>
                  <a:pt x="286" y="39"/>
                  <a:pt x="286" y="39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85" y="32"/>
                  <a:pt x="285" y="32"/>
                  <a:pt x="285" y="32"/>
                </a:cubicBezTo>
                <a:cubicBezTo>
                  <a:pt x="285" y="30"/>
                  <a:pt x="285" y="30"/>
                  <a:pt x="285" y="30"/>
                </a:cubicBezTo>
                <a:cubicBezTo>
                  <a:pt x="283" y="27"/>
                  <a:pt x="283" y="27"/>
                  <a:pt x="283" y="27"/>
                </a:cubicBezTo>
                <a:cubicBezTo>
                  <a:pt x="282" y="25"/>
                  <a:pt x="282" y="25"/>
                  <a:pt x="282" y="25"/>
                </a:cubicBezTo>
                <a:cubicBezTo>
                  <a:pt x="281" y="23"/>
                  <a:pt x="281" y="23"/>
                  <a:pt x="281" y="23"/>
                </a:cubicBezTo>
                <a:cubicBezTo>
                  <a:pt x="281" y="20"/>
                  <a:pt x="281" y="20"/>
                  <a:pt x="281" y="20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83" y="16"/>
                  <a:pt x="283" y="16"/>
                  <a:pt x="283" y="16"/>
                </a:cubicBezTo>
                <a:cubicBezTo>
                  <a:pt x="283" y="16"/>
                  <a:pt x="283" y="16"/>
                  <a:pt x="283" y="16"/>
                </a:cubicBezTo>
                <a:cubicBezTo>
                  <a:pt x="284" y="20"/>
                  <a:pt x="284" y="20"/>
                  <a:pt x="284" y="20"/>
                </a:cubicBezTo>
                <a:cubicBezTo>
                  <a:pt x="285" y="26"/>
                  <a:pt x="285" y="26"/>
                  <a:pt x="285" y="26"/>
                </a:cubicBezTo>
                <a:cubicBezTo>
                  <a:pt x="287" y="31"/>
                  <a:pt x="287" y="31"/>
                  <a:pt x="287" y="31"/>
                </a:cubicBezTo>
                <a:cubicBezTo>
                  <a:pt x="290" y="29"/>
                  <a:pt x="290" y="29"/>
                  <a:pt x="290" y="29"/>
                </a:cubicBezTo>
                <a:cubicBezTo>
                  <a:pt x="291" y="28"/>
                  <a:pt x="291" y="28"/>
                  <a:pt x="291" y="28"/>
                </a:cubicBezTo>
                <a:cubicBezTo>
                  <a:pt x="294" y="26"/>
                  <a:pt x="294" y="26"/>
                  <a:pt x="294" y="26"/>
                </a:cubicBezTo>
                <a:cubicBezTo>
                  <a:pt x="295" y="26"/>
                  <a:pt x="295" y="26"/>
                  <a:pt x="295" y="26"/>
                </a:cubicBezTo>
                <a:cubicBezTo>
                  <a:pt x="299" y="24"/>
                  <a:pt x="299" y="24"/>
                  <a:pt x="299" y="24"/>
                </a:cubicBezTo>
                <a:cubicBezTo>
                  <a:pt x="300" y="22"/>
                  <a:pt x="300" y="22"/>
                  <a:pt x="300" y="22"/>
                </a:cubicBezTo>
                <a:cubicBezTo>
                  <a:pt x="305" y="22"/>
                  <a:pt x="305" y="22"/>
                  <a:pt x="305" y="22"/>
                </a:cubicBezTo>
                <a:cubicBezTo>
                  <a:pt x="306" y="19"/>
                  <a:pt x="306" y="19"/>
                  <a:pt x="306" y="19"/>
                </a:cubicBezTo>
                <a:cubicBezTo>
                  <a:pt x="307" y="18"/>
                  <a:pt x="307" y="18"/>
                  <a:pt x="307" y="18"/>
                </a:cubicBezTo>
                <a:cubicBezTo>
                  <a:pt x="307" y="18"/>
                  <a:pt x="306" y="17"/>
                  <a:pt x="306" y="16"/>
                </a:cubicBezTo>
                <a:cubicBezTo>
                  <a:pt x="305" y="16"/>
                  <a:pt x="305" y="16"/>
                  <a:pt x="305" y="16"/>
                </a:cubicBezTo>
                <a:cubicBezTo>
                  <a:pt x="303" y="13"/>
                  <a:pt x="303" y="13"/>
                  <a:pt x="303" y="13"/>
                </a:cubicBezTo>
                <a:cubicBezTo>
                  <a:pt x="303" y="12"/>
                  <a:pt x="303" y="12"/>
                  <a:pt x="303" y="12"/>
                </a:cubicBezTo>
                <a:cubicBezTo>
                  <a:pt x="304" y="12"/>
                  <a:pt x="304" y="12"/>
                  <a:pt x="304" y="12"/>
                </a:cubicBezTo>
                <a:cubicBezTo>
                  <a:pt x="309" y="14"/>
                  <a:pt x="309" y="14"/>
                  <a:pt x="309" y="14"/>
                </a:cubicBezTo>
                <a:cubicBezTo>
                  <a:pt x="312" y="14"/>
                  <a:pt x="312" y="14"/>
                  <a:pt x="312" y="14"/>
                </a:cubicBezTo>
                <a:cubicBezTo>
                  <a:pt x="312" y="11"/>
                  <a:pt x="312" y="11"/>
                  <a:pt x="312" y="11"/>
                </a:cubicBezTo>
                <a:cubicBezTo>
                  <a:pt x="309" y="7"/>
                  <a:pt x="309" y="7"/>
                  <a:pt x="309" y="7"/>
                </a:cubicBezTo>
                <a:cubicBezTo>
                  <a:pt x="308" y="4"/>
                  <a:pt x="308" y="4"/>
                  <a:pt x="308" y="4"/>
                </a:cubicBezTo>
                <a:cubicBezTo>
                  <a:pt x="305" y="0"/>
                  <a:pt x="305" y="0"/>
                  <a:pt x="305" y="0"/>
                </a:cubicBezTo>
                <a:cubicBezTo>
                  <a:pt x="218" y="18"/>
                  <a:pt x="218" y="18"/>
                  <a:pt x="218" y="18"/>
                </a:cubicBezTo>
                <a:cubicBezTo>
                  <a:pt x="155" y="28"/>
                  <a:pt x="155" y="28"/>
                  <a:pt x="155" y="28"/>
                </a:cubicBezTo>
                <a:cubicBezTo>
                  <a:pt x="94" y="35"/>
                  <a:pt x="94" y="35"/>
                  <a:pt x="94" y="35"/>
                </a:cubicBezTo>
                <a:cubicBezTo>
                  <a:pt x="94" y="47"/>
                  <a:pt x="94" y="47"/>
                  <a:pt x="94" y="47"/>
                </a:cubicBezTo>
                <a:cubicBezTo>
                  <a:pt x="93" y="47"/>
                  <a:pt x="93" y="47"/>
                  <a:pt x="93" y="47"/>
                </a:cubicBezTo>
                <a:cubicBezTo>
                  <a:pt x="89" y="49"/>
                  <a:pt x="89" y="49"/>
                  <a:pt x="89" y="49"/>
                </a:cubicBezTo>
                <a:cubicBezTo>
                  <a:pt x="86" y="54"/>
                  <a:pt x="86" y="54"/>
                  <a:pt x="86" y="54"/>
                </a:cubicBezTo>
                <a:cubicBezTo>
                  <a:pt x="85" y="58"/>
                  <a:pt x="85" y="58"/>
                  <a:pt x="85" y="58"/>
                </a:cubicBezTo>
                <a:cubicBezTo>
                  <a:pt x="74" y="60"/>
                  <a:pt x="74" y="60"/>
                  <a:pt x="74" y="60"/>
                </a:cubicBezTo>
                <a:cubicBezTo>
                  <a:pt x="69" y="66"/>
                  <a:pt x="69" y="66"/>
                  <a:pt x="69" y="66"/>
                </a:cubicBezTo>
                <a:cubicBezTo>
                  <a:pt x="65" y="70"/>
                  <a:pt x="65" y="70"/>
                  <a:pt x="65" y="70"/>
                </a:cubicBezTo>
                <a:cubicBezTo>
                  <a:pt x="62" y="66"/>
                  <a:pt x="62" y="66"/>
                  <a:pt x="62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5" y="72"/>
                  <a:pt x="55" y="72"/>
                  <a:pt x="55" y="72"/>
                </a:cubicBezTo>
                <a:cubicBezTo>
                  <a:pt x="53" y="76"/>
                  <a:pt x="53" y="76"/>
                  <a:pt x="53" y="76"/>
                </a:cubicBezTo>
                <a:cubicBezTo>
                  <a:pt x="48" y="79"/>
                  <a:pt x="48" y="79"/>
                  <a:pt x="48" y="79"/>
                </a:cubicBezTo>
                <a:cubicBezTo>
                  <a:pt x="14" y="99"/>
                  <a:pt x="14" y="99"/>
                  <a:pt x="14" y="99"/>
                </a:cubicBezTo>
                <a:cubicBezTo>
                  <a:pt x="11" y="103"/>
                  <a:pt x="11" y="103"/>
                  <a:pt x="11" y="103"/>
                </a:cubicBezTo>
                <a:cubicBezTo>
                  <a:pt x="12" y="107"/>
                  <a:pt x="12" y="107"/>
                  <a:pt x="12" y="107"/>
                </a:cubicBezTo>
                <a:cubicBezTo>
                  <a:pt x="8" y="110"/>
                  <a:pt x="8" y="110"/>
                  <a:pt x="8" y="110"/>
                </a:cubicBezTo>
                <a:cubicBezTo>
                  <a:pt x="5" y="110"/>
                  <a:pt x="5" y="110"/>
                  <a:pt x="5" y="110"/>
                </a:cubicBezTo>
                <a:cubicBezTo>
                  <a:pt x="1" y="114"/>
                  <a:pt x="1" y="114"/>
                  <a:pt x="1" y="114"/>
                </a:cubicBezTo>
                <a:cubicBezTo>
                  <a:pt x="1" y="117"/>
                  <a:pt x="1" y="117"/>
                  <a:pt x="1" y="117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4"/>
                  <a:pt x="0" y="124"/>
                  <a:pt x="0" y="124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90" y="104"/>
                  <a:pt x="90" y="104"/>
                  <a:pt x="90" y="104"/>
                </a:cubicBezTo>
                <a:cubicBezTo>
                  <a:pt x="102" y="106"/>
                  <a:pt x="102" y="106"/>
                  <a:pt x="102" y="106"/>
                </a:cubicBezTo>
                <a:cubicBezTo>
                  <a:pt x="108" y="105"/>
                  <a:pt x="108" y="105"/>
                  <a:pt x="108" y="105"/>
                </a:cubicBezTo>
                <a:cubicBezTo>
                  <a:pt x="111" y="104"/>
                  <a:pt x="111" y="104"/>
                  <a:pt x="111" y="104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32" y="101"/>
                  <a:pt x="132" y="101"/>
                  <a:pt x="132" y="101"/>
                </a:cubicBezTo>
                <a:cubicBezTo>
                  <a:pt x="138" y="104"/>
                  <a:pt x="138" y="104"/>
                  <a:pt x="138" y="104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82" y="106"/>
                  <a:pt x="182" y="106"/>
                  <a:pt x="182" y="106"/>
                </a:cubicBezTo>
                <a:cubicBezTo>
                  <a:pt x="234" y="144"/>
                  <a:pt x="234" y="144"/>
                  <a:pt x="234" y="144"/>
                </a:cubicBezTo>
                <a:cubicBezTo>
                  <a:pt x="243" y="140"/>
                  <a:pt x="243" y="140"/>
                  <a:pt x="243" y="140"/>
                </a:cubicBezTo>
                <a:cubicBezTo>
                  <a:pt x="245" y="140"/>
                  <a:pt x="245" y="140"/>
                  <a:pt x="245" y="140"/>
                </a:cubicBezTo>
                <a:cubicBezTo>
                  <a:pt x="254" y="139"/>
                  <a:pt x="254" y="139"/>
                  <a:pt x="254" y="139"/>
                </a:cubicBezTo>
                <a:cubicBezTo>
                  <a:pt x="256" y="136"/>
                  <a:pt x="256" y="136"/>
                  <a:pt x="256" y="136"/>
                </a:cubicBezTo>
                <a:cubicBezTo>
                  <a:pt x="259" y="133"/>
                  <a:pt x="259" y="133"/>
                  <a:pt x="259" y="133"/>
                </a:cubicBezTo>
                <a:cubicBezTo>
                  <a:pt x="260" y="124"/>
                  <a:pt x="260" y="124"/>
                  <a:pt x="260" y="124"/>
                </a:cubicBezTo>
                <a:cubicBezTo>
                  <a:pt x="263" y="117"/>
                  <a:pt x="263" y="117"/>
                  <a:pt x="263" y="117"/>
                </a:cubicBezTo>
                <a:cubicBezTo>
                  <a:pt x="267" y="111"/>
                  <a:pt x="267" y="111"/>
                  <a:pt x="267" y="111"/>
                </a:cubicBezTo>
                <a:cubicBezTo>
                  <a:pt x="271" y="108"/>
                  <a:pt x="271" y="108"/>
                  <a:pt x="271" y="108"/>
                </a:cubicBezTo>
                <a:cubicBezTo>
                  <a:pt x="271" y="106"/>
                  <a:pt x="271" y="106"/>
                  <a:pt x="271" y="106"/>
                </a:cubicBezTo>
                <a:cubicBezTo>
                  <a:pt x="270" y="103"/>
                  <a:pt x="270" y="103"/>
                  <a:pt x="270" y="103"/>
                </a:cubicBezTo>
                <a:cubicBezTo>
                  <a:pt x="269" y="101"/>
                  <a:pt x="269" y="101"/>
                  <a:pt x="269" y="101"/>
                </a:cubicBezTo>
                <a:cubicBezTo>
                  <a:pt x="270" y="100"/>
                  <a:pt x="270" y="100"/>
                  <a:pt x="270" y="100"/>
                </a:cubicBezTo>
                <a:cubicBezTo>
                  <a:pt x="270" y="98"/>
                  <a:pt x="270" y="98"/>
                  <a:pt x="270" y="98"/>
                </a:cubicBezTo>
                <a:cubicBezTo>
                  <a:pt x="271" y="97"/>
                  <a:pt x="271" y="97"/>
                  <a:pt x="271" y="97"/>
                </a:cubicBezTo>
                <a:cubicBezTo>
                  <a:pt x="272" y="97"/>
                  <a:pt x="272" y="97"/>
                  <a:pt x="272" y="97"/>
                </a:cubicBezTo>
                <a:cubicBezTo>
                  <a:pt x="273" y="98"/>
                  <a:pt x="273" y="98"/>
                  <a:pt x="273" y="98"/>
                </a:cubicBezTo>
                <a:cubicBezTo>
                  <a:pt x="274" y="102"/>
                  <a:pt x="274" y="102"/>
                  <a:pt x="274" y="102"/>
                </a:cubicBezTo>
                <a:cubicBezTo>
                  <a:pt x="278" y="100"/>
                  <a:pt x="278" y="100"/>
                  <a:pt x="278" y="100"/>
                </a:cubicBezTo>
                <a:cubicBezTo>
                  <a:pt x="281" y="99"/>
                  <a:pt x="281" y="99"/>
                  <a:pt x="281" y="99"/>
                </a:cubicBezTo>
                <a:cubicBezTo>
                  <a:pt x="281" y="97"/>
                  <a:pt x="281" y="97"/>
                  <a:pt x="281" y="97"/>
                </a:cubicBezTo>
                <a:cubicBezTo>
                  <a:pt x="281" y="95"/>
                  <a:pt x="281" y="95"/>
                  <a:pt x="281" y="95"/>
                </a:cubicBezTo>
                <a:cubicBezTo>
                  <a:pt x="283" y="94"/>
                  <a:pt x="283" y="94"/>
                  <a:pt x="283" y="94"/>
                </a:cubicBezTo>
                <a:cubicBezTo>
                  <a:pt x="283" y="93"/>
                  <a:pt x="283" y="93"/>
                  <a:pt x="283" y="93"/>
                </a:cubicBezTo>
                <a:cubicBezTo>
                  <a:pt x="285" y="95"/>
                  <a:pt x="285" y="95"/>
                  <a:pt x="285" y="95"/>
                </a:cubicBezTo>
                <a:cubicBezTo>
                  <a:pt x="290" y="93"/>
                  <a:pt x="290" y="93"/>
                  <a:pt x="290" y="93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296" y="91"/>
                  <a:pt x="296" y="91"/>
                  <a:pt x="296" y="91"/>
                </a:cubicBezTo>
                <a:cubicBezTo>
                  <a:pt x="299" y="89"/>
                  <a:pt x="299" y="89"/>
                  <a:pt x="299" y="89"/>
                </a:cubicBezTo>
                <a:cubicBezTo>
                  <a:pt x="301" y="88"/>
                  <a:pt x="301" y="88"/>
                  <a:pt x="301" y="88"/>
                </a:cubicBezTo>
                <a:cubicBezTo>
                  <a:pt x="301" y="87"/>
                  <a:pt x="301" y="87"/>
                  <a:pt x="301" y="87"/>
                </a:cubicBezTo>
                <a:cubicBezTo>
                  <a:pt x="305" y="90"/>
                  <a:pt x="305" y="90"/>
                  <a:pt x="305" y="90"/>
                </a:cubicBezTo>
                <a:cubicBezTo>
                  <a:pt x="307" y="86"/>
                  <a:pt x="307" y="86"/>
                  <a:pt x="307" y="86"/>
                </a:cubicBezTo>
                <a:cubicBezTo>
                  <a:pt x="308" y="81"/>
                  <a:pt x="308" y="81"/>
                  <a:pt x="308" y="81"/>
                </a:cubicBezTo>
                <a:cubicBezTo>
                  <a:pt x="309" y="79"/>
                  <a:pt x="309" y="79"/>
                  <a:pt x="309" y="79"/>
                </a:cubicBezTo>
                <a:cubicBezTo>
                  <a:pt x="310" y="77"/>
                  <a:pt x="310" y="77"/>
                  <a:pt x="310" y="77"/>
                </a:cubicBezTo>
                <a:cubicBezTo>
                  <a:pt x="310" y="77"/>
                  <a:pt x="309" y="74"/>
                  <a:pt x="308" y="75"/>
                </a:cubicBezTo>
                <a:cubicBezTo>
                  <a:pt x="307" y="75"/>
                  <a:pt x="304" y="76"/>
                  <a:pt x="304" y="76"/>
                </a:cubicBezTo>
                <a:cubicBezTo>
                  <a:pt x="303" y="78"/>
                  <a:pt x="303" y="78"/>
                  <a:pt x="303" y="78"/>
                </a:cubicBezTo>
                <a:cubicBezTo>
                  <a:pt x="301" y="78"/>
                  <a:pt x="301" y="78"/>
                  <a:pt x="301" y="78"/>
                </a:cubicBezTo>
                <a:cubicBezTo>
                  <a:pt x="299" y="80"/>
                  <a:pt x="299" y="80"/>
                  <a:pt x="299" y="80"/>
                </a:cubicBezTo>
                <a:cubicBezTo>
                  <a:pt x="294" y="83"/>
                  <a:pt x="294" y="83"/>
                  <a:pt x="294" y="83"/>
                </a:cubicBezTo>
                <a:cubicBezTo>
                  <a:pt x="291" y="83"/>
                  <a:pt x="291" y="83"/>
                  <a:pt x="291" y="83"/>
                </a:cubicBezTo>
                <a:cubicBezTo>
                  <a:pt x="283" y="81"/>
                  <a:pt x="283" y="81"/>
                  <a:pt x="283" y="81"/>
                </a:cubicBezTo>
                <a:cubicBezTo>
                  <a:pt x="283" y="79"/>
                  <a:pt x="283" y="79"/>
                  <a:pt x="283" y="79"/>
                </a:cubicBezTo>
                <a:cubicBezTo>
                  <a:pt x="283" y="77"/>
                  <a:pt x="283" y="77"/>
                  <a:pt x="283" y="77"/>
                </a:cubicBezTo>
                <a:cubicBezTo>
                  <a:pt x="284" y="76"/>
                  <a:pt x="284" y="76"/>
                  <a:pt x="284" y="76"/>
                </a:cubicBezTo>
                <a:cubicBezTo>
                  <a:pt x="286" y="76"/>
                  <a:pt x="286" y="76"/>
                  <a:pt x="286" y="76"/>
                </a:cubicBezTo>
                <a:cubicBezTo>
                  <a:pt x="288" y="77"/>
                  <a:pt x="288" y="77"/>
                  <a:pt x="288" y="77"/>
                </a:cubicBezTo>
                <a:cubicBezTo>
                  <a:pt x="293" y="77"/>
                  <a:pt x="293" y="77"/>
                  <a:pt x="293" y="77"/>
                </a:cubicBezTo>
                <a:cubicBezTo>
                  <a:pt x="296" y="75"/>
                  <a:pt x="296" y="75"/>
                  <a:pt x="296" y="75"/>
                </a:cubicBezTo>
                <a:cubicBezTo>
                  <a:pt x="296" y="73"/>
                  <a:pt x="296" y="73"/>
                  <a:pt x="296" y="73"/>
                </a:cubicBezTo>
                <a:cubicBezTo>
                  <a:pt x="295" y="71"/>
                  <a:pt x="295" y="71"/>
                  <a:pt x="295" y="71"/>
                </a:cubicBezTo>
                <a:cubicBezTo>
                  <a:pt x="296" y="68"/>
                  <a:pt x="296" y="68"/>
                  <a:pt x="296" y="68"/>
                </a:cubicBezTo>
                <a:cubicBezTo>
                  <a:pt x="297" y="68"/>
                  <a:pt x="297" y="68"/>
                  <a:pt x="297" y="68"/>
                </a:cubicBezTo>
                <a:cubicBezTo>
                  <a:pt x="299" y="66"/>
                  <a:pt x="299" y="66"/>
                  <a:pt x="299" y="66"/>
                </a:cubicBezTo>
                <a:cubicBezTo>
                  <a:pt x="299" y="64"/>
                  <a:pt x="299" y="64"/>
                  <a:pt x="299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0" y="61"/>
                  <a:pt x="290" y="61"/>
                  <a:pt x="290" y="61"/>
                </a:cubicBezTo>
                <a:cubicBezTo>
                  <a:pt x="283" y="60"/>
                  <a:pt x="283" y="60"/>
                  <a:pt x="283" y="60"/>
                </a:cubicBezTo>
                <a:cubicBezTo>
                  <a:pt x="280" y="58"/>
                  <a:pt x="280" y="58"/>
                  <a:pt x="280" y="58"/>
                </a:cubicBezTo>
                <a:cubicBezTo>
                  <a:pt x="280" y="57"/>
                  <a:pt x="280" y="57"/>
                  <a:pt x="280" y="57"/>
                </a:cubicBezTo>
                <a:cubicBezTo>
                  <a:pt x="284" y="57"/>
                  <a:pt x="284" y="57"/>
                  <a:pt x="284" y="57"/>
                </a:cubicBezTo>
                <a:cubicBezTo>
                  <a:pt x="290" y="57"/>
                  <a:pt x="290" y="57"/>
                  <a:pt x="290" y="57"/>
                </a:cubicBezTo>
                <a:cubicBezTo>
                  <a:pt x="294" y="59"/>
                  <a:pt x="294" y="59"/>
                  <a:pt x="294" y="59"/>
                </a:cubicBezTo>
                <a:cubicBezTo>
                  <a:pt x="295" y="57"/>
                  <a:pt x="295" y="57"/>
                  <a:pt x="295" y="57"/>
                </a:cubicBezTo>
                <a:cubicBezTo>
                  <a:pt x="294" y="55"/>
                  <a:pt x="294" y="55"/>
                  <a:pt x="294" y="55"/>
                </a:cubicBezTo>
                <a:cubicBezTo>
                  <a:pt x="293" y="54"/>
                  <a:pt x="293" y="54"/>
                  <a:pt x="293" y="54"/>
                </a:cubicBezTo>
                <a:cubicBezTo>
                  <a:pt x="292" y="52"/>
                  <a:pt x="292" y="52"/>
                  <a:pt x="292" y="52"/>
                </a:cubicBezTo>
                <a:cubicBezTo>
                  <a:pt x="294" y="51"/>
                  <a:pt x="294" y="51"/>
                  <a:pt x="294" y="51"/>
                </a:cubicBezTo>
                <a:cubicBezTo>
                  <a:pt x="297" y="51"/>
                  <a:pt x="297" y="51"/>
                  <a:pt x="297" y="51"/>
                </a:cubicBezTo>
                <a:cubicBezTo>
                  <a:pt x="298" y="56"/>
                  <a:pt x="298" y="56"/>
                  <a:pt x="298" y="56"/>
                </a:cubicBezTo>
                <a:cubicBezTo>
                  <a:pt x="300" y="58"/>
                  <a:pt x="300" y="58"/>
                  <a:pt x="300" y="58"/>
                </a:cubicBezTo>
                <a:cubicBezTo>
                  <a:pt x="303" y="58"/>
                  <a:pt x="303" y="58"/>
                  <a:pt x="303" y="58"/>
                </a:cubicBezTo>
                <a:cubicBezTo>
                  <a:pt x="304" y="57"/>
                  <a:pt x="304" y="57"/>
                  <a:pt x="304" y="57"/>
                </a:cubicBezTo>
                <a:cubicBezTo>
                  <a:pt x="306" y="58"/>
                  <a:pt x="306" y="58"/>
                  <a:pt x="306" y="58"/>
                </a:cubicBezTo>
                <a:cubicBezTo>
                  <a:pt x="310" y="58"/>
                  <a:pt x="310" y="58"/>
                  <a:pt x="310" y="58"/>
                </a:cubicBezTo>
                <a:cubicBezTo>
                  <a:pt x="316" y="58"/>
                  <a:pt x="316" y="58"/>
                  <a:pt x="316" y="58"/>
                </a:cubicBezTo>
                <a:cubicBezTo>
                  <a:pt x="317" y="57"/>
                  <a:pt x="317" y="57"/>
                  <a:pt x="317" y="57"/>
                </a:cubicBezTo>
                <a:cubicBezTo>
                  <a:pt x="317" y="53"/>
                  <a:pt x="317" y="53"/>
                  <a:pt x="317" y="53"/>
                </a:cubicBezTo>
                <a:cubicBezTo>
                  <a:pt x="318" y="51"/>
                  <a:pt x="318" y="51"/>
                  <a:pt x="318" y="51"/>
                </a:cubicBezTo>
                <a:cubicBezTo>
                  <a:pt x="319" y="48"/>
                  <a:pt x="319" y="48"/>
                  <a:pt x="319" y="48"/>
                </a:cubicBezTo>
                <a:cubicBezTo>
                  <a:pt x="319" y="46"/>
                  <a:pt x="319" y="46"/>
                  <a:pt x="319" y="46"/>
                </a:cubicBezTo>
                <a:cubicBezTo>
                  <a:pt x="320" y="42"/>
                  <a:pt x="320" y="42"/>
                  <a:pt x="320" y="42"/>
                </a:cubicBezTo>
                <a:cubicBezTo>
                  <a:pt x="322" y="42"/>
                  <a:pt x="322" y="42"/>
                  <a:pt x="322" y="42"/>
                </a:cubicBezTo>
                <a:cubicBezTo>
                  <a:pt x="323" y="44"/>
                  <a:pt x="323" y="44"/>
                  <a:pt x="323" y="44"/>
                </a:cubicBezTo>
                <a:cubicBezTo>
                  <a:pt x="325" y="42"/>
                  <a:pt x="325" y="42"/>
                  <a:pt x="325" y="42"/>
                </a:cubicBezTo>
                <a:cubicBezTo>
                  <a:pt x="325" y="39"/>
                  <a:pt x="325" y="39"/>
                  <a:pt x="325" y="39"/>
                </a:cubicBezTo>
                <a:cubicBezTo>
                  <a:pt x="326" y="37"/>
                  <a:pt x="326" y="37"/>
                  <a:pt x="326" y="37"/>
                </a:cubicBezTo>
                <a:lnTo>
                  <a:pt x="324" y="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45" name="Freeform 38">
            <a:extLst>
              <a:ext uri="{FF2B5EF4-FFF2-40B4-BE49-F238E27FC236}">
                <a16:creationId xmlns:a16="http://schemas.microsoft.com/office/drawing/2014/main" id="{66EC3CF0-D7BD-4645-A4E7-A1C22116310A}"/>
              </a:ext>
            </a:extLst>
          </p:cNvPr>
          <p:cNvSpPr>
            <a:spLocks/>
          </p:cNvSpPr>
          <p:nvPr/>
        </p:nvSpPr>
        <p:spPr bwMode="auto">
          <a:xfrm>
            <a:off x="9825113" y="3976009"/>
            <a:ext cx="654038" cy="704238"/>
          </a:xfrm>
          <a:custGeom>
            <a:avLst/>
            <a:gdLst>
              <a:gd name="T0" fmla="*/ 196 w 201"/>
              <a:gd name="T1" fmla="*/ 127 h 216"/>
              <a:gd name="T2" fmla="*/ 195 w 201"/>
              <a:gd name="T3" fmla="*/ 120 h 216"/>
              <a:gd name="T4" fmla="*/ 191 w 201"/>
              <a:gd name="T5" fmla="*/ 115 h 216"/>
              <a:gd name="T6" fmla="*/ 190 w 201"/>
              <a:gd name="T7" fmla="*/ 110 h 216"/>
              <a:gd name="T8" fmla="*/ 187 w 201"/>
              <a:gd name="T9" fmla="*/ 107 h 216"/>
              <a:gd name="T10" fmla="*/ 183 w 201"/>
              <a:gd name="T11" fmla="*/ 106 h 216"/>
              <a:gd name="T12" fmla="*/ 181 w 201"/>
              <a:gd name="T13" fmla="*/ 101 h 216"/>
              <a:gd name="T14" fmla="*/ 179 w 201"/>
              <a:gd name="T15" fmla="*/ 96 h 216"/>
              <a:gd name="T16" fmla="*/ 174 w 201"/>
              <a:gd name="T17" fmla="*/ 89 h 216"/>
              <a:gd name="T18" fmla="*/ 168 w 201"/>
              <a:gd name="T19" fmla="*/ 84 h 216"/>
              <a:gd name="T20" fmla="*/ 158 w 201"/>
              <a:gd name="T21" fmla="*/ 78 h 216"/>
              <a:gd name="T22" fmla="*/ 147 w 201"/>
              <a:gd name="T23" fmla="*/ 63 h 216"/>
              <a:gd name="T24" fmla="*/ 126 w 201"/>
              <a:gd name="T25" fmla="*/ 46 h 216"/>
              <a:gd name="T26" fmla="*/ 116 w 201"/>
              <a:gd name="T27" fmla="*/ 35 h 216"/>
              <a:gd name="T28" fmla="*/ 111 w 201"/>
              <a:gd name="T29" fmla="*/ 27 h 216"/>
              <a:gd name="T30" fmla="*/ 96 w 201"/>
              <a:gd name="T31" fmla="*/ 19 h 216"/>
              <a:gd name="T32" fmla="*/ 92 w 201"/>
              <a:gd name="T33" fmla="*/ 14 h 216"/>
              <a:gd name="T34" fmla="*/ 97 w 201"/>
              <a:gd name="T35" fmla="*/ 8 h 216"/>
              <a:gd name="T36" fmla="*/ 103 w 201"/>
              <a:gd name="T37" fmla="*/ 4 h 216"/>
              <a:gd name="T38" fmla="*/ 104 w 201"/>
              <a:gd name="T39" fmla="*/ 0 h 216"/>
              <a:gd name="T40" fmla="*/ 48 w 201"/>
              <a:gd name="T41" fmla="*/ 6 h 216"/>
              <a:gd name="T42" fmla="*/ 0 w 201"/>
              <a:gd name="T43" fmla="*/ 10 h 216"/>
              <a:gd name="T44" fmla="*/ 11 w 201"/>
              <a:gd name="T45" fmla="*/ 58 h 216"/>
              <a:gd name="T46" fmla="*/ 25 w 201"/>
              <a:gd name="T47" fmla="*/ 107 h 216"/>
              <a:gd name="T48" fmla="*/ 38 w 201"/>
              <a:gd name="T49" fmla="*/ 128 h 216"/>
              <a:gd name="T50" fmla="*/ 39 w 201"/>
              <a:gd name="T51" fmla="*/ 137 h 216"/>
              <a:gd name="T52" fmla="*/ 40 w 201"/>
              <a:gd name="T53" fmla="*/ 144 h 216"/>
              <a:gd name="T54" fmla="*/ 39 w 201"/>
              <a:gd name="T55" fmla="*/ 150 h 216"/>
              <a:gd name="T56" fmla="*/ 35 w 201"/>
              <a:gd name="T57" fmla="*/ 157 h 216"/>
              <a:gd name="T58" fmla="*/ 37 w 201"/>
              <a:gd name="T59" fmla="*/ 172 h 216"/>
              <a:gd name="T60" fmla="*/ 40 w 201"/>
              <a:gd name="T61" fmla="*/ 182 h 216"/>
              <a:gd name="T62" fmla="*/ 37 w 201"/>
              <a:gd name="T63" fmla="*/ 186 h 216"/>
              <a:gd name="T64" fmla="*/ 41 w 201"/>
              <a:gd name="T65" fmla="*/ 193 h 216"/>
              <a:gd name="T66" fmla="*/ 46 w 201"/>
              <a:gd name="T67" fmla="*/ 201 h 216"/>
              <a:gd name="T68" fmla="*/ 160 w 201"/>
              <a:gd name="T69" fmla="*/ 207 h 216"/>
              <a:gd name="T70" fmla="*/ 169 w 201"/>
              <a:gd name="T71" fmla="*/ 216 h 216"/>
              <a:gd name="T72" fmla="*/ 166 w 201"/>
              <a:gd name="T73" fmla="*/ 193 h 216"/>
              <a:gd name="T74" fmla="*/ 183 w 201"/>
              <a:gd name="T75" fmla="*/ 196 h 216"/>
              <a:gd name="T76" fmla="*/ 185 w 201"/>
              <a:gd name="T77" fmla="*/ 189 h 216"/>
              <a:gd name="T78" fmla="*/ 182 w 201"/>
              <a:gd name="T79" fmla="*/ 187 h 216"/>
              <a:gd name="T80" fmla="*/ 180 w 201"/>
              <a:gd name="T81" fmla="*/ 183 h 216"/>
              <a:gd name="T82" fmla="*/ 185 w 201"/>
              <a:gd name="T83" fmla="*/ 183 h 216"/>
              <a:gd name="T84" fmla="*/ 183 w 201"/>
              <a:gd name="T85" fmla="*/ 177 h 216"/>
              <a:gd name="T86" fmla="*/ 188 w 201"/>
              <a:gd name="T87" fmla="*/ 174 h 216"/>
              <a:gd name="T88" fmla="*/ 187 w 201"/>
              <a:gd name="T89" fmla="*/ 168 h 216"/>
              <a:gd name="T90" fmla="*/ 188 w 201"/>
              <a:gd name="T91" fmla="*/ 165 h 216"/>
              <a:gd name="T92" fmla="*/ 189 w 201"/>
              <a:gd name="T93" fmla="*/ 161 h 216"/>
              <a:gd name="T94" fmla="*/ 189 w 201"/>
              <a:gd name="T95" fmla="*/ 151 h 216"/>
              <a:gd name="T96" fmla="*/ 194 w 201"/>
              <a:gd name="T97" fmla="*/ 152 h 216"/>
              <a:gd name="T98" fmla="*/ 193 w 201"/>
              <a:gd name="T99" fmla="*/ 149 h 216"/>
              <a:gd name="T100" fmla="*/ 189 w 201"/>
              <a:gd name="T101" fmla="*/ 144 h 216"/>
              <a:gd name="T102" fmla="*/ 196 w 201"/>
              <a:gd name="T103" fmla="*/ 144 h 216"/>
              <a:gd name="T104" fmla="*/ 193 w 201"/>
              <a:gd name="T105" fmla="*/ 141 h 216"/>
              <a:gd name="T106" fmla="*/ 192 w 201"/>
              <a:gd name="T107" fmla="*/ 137 h 216"/>
              <a:gd name="T108" fmla="*/ 197 w 201"/>
              <a:gd name="T109" fmla="*/ 138 h 216"/>
              <a:gd name="T110" fmla="*/ 199 w 201"/>
              <a:gd name="T111" fmla="*/ 134 h 216"/>
              <a:gd name="T112" fmla="*/ 201 w 201"/>
              <a:gd name="T113" fmla="*/ 130 h 216"/>
              <a:gd name="T114" fmla="*/ 198 w 201"/>
              <a:gd name="T115" fmla="*/ 12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1" h="216">
                <a:moveTo>
                  <a:pt x="198" y="128"/>
                </a:moveTo>
                <a:cubicBezTo>
                  <a:pt x="196" y="127"/>
                  <a:pt x="196" y="127"/>
                  <a:pt x="196" y="127"/>
                </a:cubicBezTo>
                <a:cubicBezTo>
                  <a:pt x="195" y="124"/>
                  <a:pt x="195" y="124"/>
                  <a:pt x="195" y="124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195" y="119"/>
                  <a:pt x="195" y="119"/>
                  <a:pt x="195" y="119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90" y="112"/>
                  <a:pt x="190" y="112"/>
                  <a:pt x="190" y="112"/>
                </a:cubicBezTo>
                <a:cubicBezTo>
                  <a:pt x="190" y="110"/>
                  <a:pt x="190" y="110"/>
                  <a:pt x="190" y="110"/>
                </a:cubicBezTo>
                <a:cubicBezTo>
                  <a:pt x="190" y="109"/>
                  <a:pt x="190" y="109"/>
                  <a:pt x="190" y="109"/>
                </a:cubicBezTo>
                <a:cubicBezTo>
                  <a:pt x="187" y="107"/>
                  <a:pt x="187" y="107"/>
                  <a:pt x="187" y="10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3" y="106"/>
                  <a:pt x="183" y="106"/>
                  <a:pt x="183" y="106"/>
                </a:cubicBezTo>
                <a:cubicBezTo>
                  <a:pt x="182" y="104"/>
                  <a:pt x="182" y="104"/>
                  <a:pt x="182" y="104"/>
                </a:cubicBezTo>
                <a:cubicBezTo>
                  <a:pt x="181" y="101"/>
                  <a:pt x="181" y="101"/>
                  <a:pt x="181" y="101"/>
                </a:cubicBezTo>
                <a:cubicBezTo>
                  <a:pt x="181" y="99"/>
                  <a:pt x="181" y="99"/>
                  <a:pt x="181" y="99"/>
                </a:cubicBezTo>
                <a:cubicBezTo>
                  <a:pt x="179" y="96"/>
                  <a:pt x="179" y="96"/>
                  <a:pt x="179" y="96"/>
                </a:cubicBezTo>
                <a:cubicBezTo>
                  <a:pt x="176" y="91"/>
                  <a:pt x="176" y="91"/>
                  <a:pt x="176" y="91"/>
                </a:cubicBezTo>
                <a:cubicBezTo>
                  <a:pt x="174" y="89"/>
                  <a:pt x="174" y="89"/>
                  <a:pt x="174" y="89"/>
                </a:cubicBezTo>
                <a:cubicBezTo>
                  <a:pt x="171" y="87"/>
                  <a:pt x="171" y="87"/>
                  <a:pt x="171" y="87"/>
                </a:cubicBezTo>
                <a:cubicBezTo>
                  <a:pt x="168" y="84"/>
                  <a:pt x="168" y="84"/>
                  <a:pt x="168" y="84"/>
                </a:cubicBezTo>
                <a:cubicBezTo>
                  <a:pt x="165" y="81"/>
                  <a:pt x="165" y="81"/>
                  <a:pt x="165" y="81"/>
                </a:cubicBezTo>
                <a:cubicBezTo>
                  <a:pt x="158" y="78"/>
                  <a:pt x="158" y="78"/>
                  <a:pt x="158" y="78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47" y="63"/>
                  <a:pt x="147" y="63"/>
                  <a:pt x="147" y="63"/>
                </a:cubicBezTo>
                <a:cubicBezTo>
                  <a:pt x="142" y="59"/>
                  <a:pt x="142" y="59"/>
                  <a:pt x="142" y="59"/>
                </a:cubicBezTo>
                <a:cubicBezTo>
                  <a:pt x="126" y="46"/>
                  <a:pt x="126" y="46"/>
                  <a:pt x="126" y="46"/>
                </a:cubicBezTo>
                <a:cubicBezTo>
                  <a:pt x="121" y="40"/>
                  <a:pt x="121" y="40"/>
                  <a:pt x="121" y="40"/>
                </a:cubicBezTo>
                <a:cubicBezTo>
                  <a:pt x="116" y="35"/>
                  <a:pt x="116" y="35"/>
                  <a:pt x="116" y="35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96" y="19"/>
                  <a:pt x="96" y="19"/>
                  <a:pt x="96" y="19"/>
                </a:cubicBezTo>
                <a:cubicBezTo>
                  <a:pt x="94" y="16"/>
                  <a:pt x="94" y="16"/>
                  <a:pt x="94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1"/>
                  <a:pt x="92" y="11"/>
                  <a:pt x="92" y="11"/>
                </a:cubicBezTo>
                <a:cubicBezTo>
                  <a:pt x="97" y="8"/>
                  <a:pt x="97" y="8"/>
                  <a:pt x="97" y="8"/>
                </a:cubicBezTo>
                <a:cubicBezTo>
                  <a:pt x="101" y="5"/>
                  <a:pt x="101" y="5"/>
                  <a:pt x="101" y="5"/>
                </a:cubicBezTo>
                <a:cubicBezTo>
                  <a:pt x="103" y="4"/>
                  <a:pt x="103" y="4"/>
                  <a:pt x="103" y="4"/>
                </a:cubicBezTo>
                <a:cubicBezTo>
                  <a:pt x="103" y="2"/>
                  <a:pt x="103" y="2"/>
                  <a:pt x="103" y="2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0" y="10"/>
                  <a:pt x="0" y="10"/>
                  <a:pt x="0" y="10"/>
                </a:cubicBezTo>
                <a:cubicBezTo>
                  <a:pt x="3" y="24"/>
                  <a:pt x="3" y="24"/>
                  <a:pt x="3" y="24"/>
                </a:cubicBezTo>
                <a:cubicBezTo>
                  <a:pt x="11" y="58"/>
                  <a:pt x="11" y="58"/>
                  <a:pt x="11" y="5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7"/>
                  <a:pt x="25" y="107"/>
                  <a:pt x="25" y="107"/>
                </a:cubicBezTo>
                <a:cubicBezTo>
                  <a:pt x="33" y="122"/>
                  <a:pt x="33" y="122"/>
                  <a:pt x="33" y="122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42" y="139"/>
                  <a:pt x="42" y="139"/>
                  <a:pt x="42" y="139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9" y="150"/>
                  <a:pt x="39" y="150"/>
                  <a:pt x="39" y="150"/>
                </a:cubicBezTo>
                <a:cubicBezTo>
                  <a:pt x="38" y="155"/>
                  <a:pt x="38" y="155"/>
                  <a:pt x="38" y="155"/>
                </a:cubicBezTo>
                <a:cubicBezTo>
                  <a:pt x="35" y="157"/>
                  <a:pt x="35" y="157"/>
                  <a:pt x="35" y="157"/>
                </a:cubicBezTo>
                <a:cubicBezTo>
                  <a:pt x="35" y="163"/>
                  <a:pt x="35" y="163"/>
                  <a:pt x="35" y="163"/>
                </a:cubicBezTo>
                <a:cubicBezTo>
                  <a:pt x="37" y="172"/>
                  <a:pt x="37" y="172"/>
                  <a:pt x="37" y="172"/>
                </a:cubicBezTo>
                <a:cubicBezTo>
                  <a:pt x="39" y="176"/>
                  <a:pt x="39" y="176"/>
                  <a:pt x="39" y="176"/>
                </a:cubicBezTo>
                <a:cubicBezTo>
                  <a:pt x="40" y="182"/>
                  <a:pt x="40" y="182"/>
                  <a:pt x="40" y="182"/>
                </a:cubicBezTo>
                <a:cubicBezTo>
                  <a:pt x="38" y="184"/>
                  <a:pt x="38" y="184"/>
                  <a:pt x="38" y="184"/>
                </a:cubicBezTo>
                <a:cubicBezTo>
                  <a:pt x="37" y="186"/>
                  <a:pt x="37" y="186"/>
                  <a:pt x="37" y="186"/>
                </a:cubicBezTo>
                <a:cubicBezTo>
                  <a:pt x="39" y="190"/>
                  <a:pt x="39" y="190"/>
                  <a:pt x="39" y="190"/>
                </a:cubicBezTo>
                <a:cubicBezTo>
                  <a:pt x="41" y="193"/>
                  <a:pt x="41" y="193"/>
                  <a:pt x="41" y="193"/>
                </a:cubicBezTo>
                <a:cubicBezTo>
                  <a:pt x="45" y="199"/>
                  <a:pt x="45" y="199"/>
                  <a:pt x="45" y="199"/>
                </a:cubicBezTo>
                <a:cubicBezTo>
                  <a:pt x="46" y="201"/>
                  <a:pt x="46" y="201"/>
                  <a:pt x="46" y="201"/>
                </a:cubicBezTo>
                <a:cubicBezTo>
                  <a:pt x="52" y="213"/>
                  <a:pt x="52" y="213"/>
                  <a:pt x="52" y="213"/>
                </a:cubicBezTo>
                <a:cubicBezTo>
                  <a:pt x="160" y="207"/>
                  <a:pt x="160" y="207"/>
                  <a:pt x="160" y="207"/>
                </a:cubicBezTo>
                <a:cubicBezTo>
                  <a:pt x="161" y="216"/>
                  <a:pt x="161" y="216"/>
                  <a:pt x="161" y="216"/>
                </a:cubicBezTo>
                <a:cubicBezTo>
                  <a:pt x="169" y="216"/>
                  <a:pt x="169" y="216"/>
                  <a:pt x="169" y="216"/>
                </a:cubicBezTo>
                <a:cubicBezTo>
                  <a:pt x="166" y="193"/>
                  <a:pt x="166" y="193"/>
                  <a:pt x="166" y="193"/>
                </a:cubicBezTo>
                <a:cubicBezTo>
                  <a:pt x="166" y="193"/>
                  <a:pt x="166" y="193"/>
                  <a:pt x="166" y="193"/>
                </a:cubicBezTo>
                <a:cubicBezTo>
                  <a:pt x="173" y="194"/>
                  <a:pt x="173" y="194"/>
                  <a:pt x="173" y="194"/>
                </a:cubicBezTo>
                <a:cubicBezTo>
                  <a:pt x="183" y="196"/>
                  <a:pt x="183" y="196"/>
                  <a:pt x="183" y="196"/>
                </a:cubicBezTo>
                <a:cubicBezTo>
                  <a:pt x="184" y="193"/>
                  <a:pt x="184" y="193"/>
                  <a:pt x="184" y="193"/>
                </a:cubicBezTo>
                <a:cubicBezTo>
                  <a:pt x="184" y="193"/>
                  <a:pt x="185" y="189"/>
                  <a:pt x="185" y="189"/>
                </a:cubicBezTo>
                <a:cubicBezTo>
                  <a:pt x="185" y="188"/>
                  <a:pt x="184" y="188"/>
                  <a:pt x="184" y="188"/>
                </a:cubicBezTo>
                <a:cubicBezTo>
                  <a:pt x="184" y="188"/>
                  <a:pt x="183" y="187"/>
                  <a:pt x="182" y="187"/>
                </a:cubicBezTo>
                <a:cubicBezTo>
                  <a:pt x="181" y="186"/>
                  <a:pt x="181" y="185"/>
                  <a:pt x="180" y="184"/>
                </a:cubicBezTo>
                <a:cubicBezTo>
                  <a:pt x="179" y="183"/>
                  <a:pt x="180" y="183"/>
                  <a:pt x="180" y="183"/>
                </a:cubicBezTo>
                <a:cubicBezTo>
                  <a:pt x="182" y="183"/>
                  <a:pt x="182" y="183"/>
                  <a:pt x="182" y="183"/>
                </a:cubicBezTo>
                <a:cubicBezTo>
                  <a:pt x="185" y="183"/>
                  <a:pt x="185" y="183"/>
                  <a:pt x="185" y="183"/>
                </a:cubicBezTo>
                <a:cubicBezTo>
                  <a:pt x="185" y="183"/>
                  <a:pt x="184" y="181"/>
                  <a:pt x="184" y="179"/>
                </a:cubicBezTo>
                <a:cubicBezTo>
                  <a:pt x="183" y="177"/>
                  <a:pt x="183" y="177"/>
                  <a:pt x="183" y="177"/>
                </a:cubicBezTo>
                <a:cubicBezTo>
                  <a:pt x="186" y="176"/>
                  <a:pt x="186" y="176"/>
                  <a:pt x="186" y="176"/>
                </a:cubicBezTo>
                <a:cubicBezTo>
                  <a:pt x="188" y="174"/>
                  <a:pt x="188" y="174"/>
                  <a:pt x="188" y="174"/>
                </a:cubicBezTo>
                <a:cubicBezTo>
                  <a:pt x="190" y="169"/>
                  <a:pt x="190" y="169"/>
                  <a:pt x="190" y="169"/>
                </a:cubicBezTo>
                <a:cubicBezTo>
                  <a:pt x="187" y="168"/>
                  <a:pt x="187" y="168"/>
                  <a:pt x="187" y="168"/>
                </a:cubicBezTo>
                <a:cubicBezTo>
                  <a:pt x="187" y="168"/>
                  <a:pt x="187" y="167"/>
                  <a:pt x="187" y="167"/>
                </a:cubicBezTo>
                <a:cubicBezTo>
                  <a:pt x="187" y="166"/>
                  <a:pt x="188" y="166"/>
                  <a:pt x="188" y="165"/>
                </a:cubicBezTo>
                <a:cubicBezTo>
                  <a:pt x="188" y="165"/>
                  <a:pt x="189" y="164"/>
                  <a:pt x="189" y="164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54"/>
                  <a:pt x="189" y="154"/>
                  <a:pt x="189" y="154"/>
                </a:cubicBezTo>
                <a:cubicBezTo>
                  <a:pt x="189" y="151"/>
                  <a:pt x="189" y="151"/>
                  <a:pt x="189" y="151"/>
                </a:cubicBezTo>
                <a:cubicBezTo>
                  <a:pt x="189" y="151"/>
                  <a:pt x="191" y="151"/>
                  <a:pt x="192" y="151"/>
                </a:cubicBezTo>
                <a:cubicBezTo>
                  <a:pt x="192" y="151"/>
                  <a:pt x="194" y="152"/>
                  <a:pt x="194" y="152"/>
                </a:cubicBezTo>
                <a:cubicBezTo>
                  <a:pt x="194" y="152"/>
                  <a:pt x="195" y="151"/>
                  <a:pt x="195" y="150"/>
                </a:cubicBezTo>
                <a:cubicBezTo>
                  <a:pt x="195" y="150"/>
                  <a:pt x="195" y="150"/>
                  <a:pt x="193" y="149"/>
                </a:cubicBezTo>
                <a:cubicBezTo>
                  <a:pt x="192" y="148"/>
                  <a:pt x="190" y="147"/>
                  <a:pt x="190" y="147"/>
                </a:cubicBezTo>
                <a:cubicBezTo>
                  <a:pt x="190" y="146"/>
                  <a:pt x="189" y="144"/>
                  <a:pt x="189" y="144"/>
                </a:cubicBezTo>
                <a:cubicBezTo>
                  <a:pt x="191" y="144"/>
                  <a:pt x="191" y="144"/>
                  <a:pt x="191" y="144"/>
                </a:cubicBezTo>
                <a:cubicBezTo>
                  <a:pt x="196" y="144"/>
                  <a:pt x="196" y="144"/>
                  <a:pt x="196" y="144"/>
                </a:cubicBezTo>
                <a:cubicBezTo>
                  <a:pt x="197" y="141"/>
                  <a:pt x="197" y="141"/>
                  <a:pt x="197" y="141"/>
                </a:cubicBezTo>
                <a:cubicBezTo>
                  <a:pt x="197" y="141"/>
                  <a:pt x="193" y="141"/>
                  <a:pt x="193" y="141"/>
                </a:cubicBezTo>
                <a:cubicBezTo>
                  <a:pt x="193" y="141"/>
                  <a:pt x="191" y="139"/>
                  <a:pt x="191" y="139"/>
                </a:cubicBezTo>
                <a:cubicBezTo>
                  <a:pt x="192" y="137"/>
                  <a:pt x="192" y="137"/>
                  <a:pt x="192" y="137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7" y="138"/>
                  <a:pt x="197" y="138"/>
                  <a:pt x="197" y="138"/>
                </a:cubicBezTo>
                <a:cubicBezTo>
                  <a:pt x="199" y="137"/>
                  <a:pt x="199" y="137"/>
                  <a:pt x="199" y="137"/>
                </a:cubicBezTo>
                <a:cubicBezTo>
                  <a:pt x="199" y="134"/>
                  <a:pt x="199" y="134"/>
                  <a:pt x="199" y="134"/>
                </a:cubicBezTo>
                <a:cubicBezTo>
                  <a:pt x="199" y="132"/>
                  <a:pt x="199" y="132"/>
                  <a:pt x="199" y="132"/>
                </a:cubicBezTo>
                <a:cubicBezTo>
                  <a:pt x="201" y="130"/>
                  <a:pt x="201" y="130"/>
                  <a:pt x="201" y="130"/>
                </a:cubicBezTo>
                <a:cubicBezTo>
                  <a:pt x="200" y="129"/>
                  <a:pt x="200" y="129"/>
                  <a:pt x="200" y="129"/>
                </a:cubicBezTo>
                <a:lnTo>
                  <a:pt x="198" y="1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6"/>
              </a:solidFill>
              <a:latin typeface="Lato Bold" charset="0"/>
              <a:ea typeface="+mn-ea"/>
            </a:endParaRPr>
          </a:p>
        </p:txBody>
      </p:sp>
      <p:sp>
        <p:nvSpPr>
          <p:cNvPr id="46" name="Freeform 39">
            <a:extLst>
              <a:ext uri="{FF2B5EF4-FFF2-40B4-BE49-F238E27FC236}">
                <a16:creationId xmlns:a16="http://schemas.microsoft.com/office/drawing/2014/main" id="{6447C983-D425-9E4A-9ED6-741FFFAD963B}"/>
              </a:ext>
            </a:extLst>
          </p:cNvPr>
          <p:cNvSpPr>
            <a:spLocks/>
          </p:cNvSpPr>
          <p:nvPr/>
        </p:nvSpPr>
        <p:spPr bwMode="auto">
          <a:xfrm>
            <a:off x="10040562" y="3194808"/>
            <a:ext cx="954127" cy="534912"/>
          </a:xfrm>
          <a:custGeom>
            <a:avLst/>
            <a:gdLst>
              <a:gd name="T0" fmla="*/ 169 w 248"/>
              <a:gd name="T1" fmla="*/ 118 h 139"/>
              <a:gd name="T2" fmla="*/ 248 w 248"/>
              <a:gd name="T3" fmla="*/ 101 h 139"/>
              <a:gd name="T4" fmla="*/ 246 w 248"/>
              <a:gd name="T5" fmla="*/ 93 h 139"/>
              <a:gd name="T6" fmla="*/ 239 w 248"/>
              <a:gd name="T7" fmla="*/ 86 h 139"/>
              <a:gd name="T8" fmla="*/ 232 w 248"/>
              <a:gd name="T9" fmla="*/ 83 h 139"/>
              <a:gd name="T10" fmla="*/ 228 w 248"/>
              <a:gd name="T11" fmla="*/ 78 h 139"/>
              <a:gd name="T12" fmla="*/ 224 w 248"/>
              <a:gd name="T13" fmla="*/ 72 h 139"/>
              <a:gd name="T14" fmla="*/ 226 w 248"/>
              <a:gd name="T15" fmla="*/ 68 h 139"/>
              <a:gd name="T16" fmla="*/ 228 w 248"/>
              <a:gd name="T17" fmla="*/ 67 h 139"/>
              <a:gd name="T18" fmla="*/ 224 w 248"/>
              <a:gd name="T19" fmla="*/ 63 h 139"/>
              <a:gd name="T20" fmla="*/ 211 w 248"/>
              <a:gd name="T21" fmla="*/ 54 h 139"/>
              <a:gd name="T22" fmla="*/ 215 w 248"/>
              <a:gd name="T23" fmla="*/ 55 h 139"/>
              <a:gd name="T24" fmla="*/ 221 w 248"/>
              <a:gd name="T25" fmla="*/ 59 h 139"/>
              <a:gd name="T26" fmla="*/ 225 w 248"/>
              <a:gd name="T27" fmla="*/ 56 h 139"/>
              <a:gd name="T28" fmla="*/ 225 w 248"/>
              <a:gd name="T29" fmla="*/ 48 h 139"/>
              <a:gd name="T30" fmla="*/ 215 w 248"/>
              <a:gd name="T31" fmla="*/ 45 h 139"/>
              <a:gd name="T32" fmla="*/ 211 w 248"/>
              <a:gd name="T33" fmla="*/ 41 h 139"/>
              <a:gd name="T34" fmla="*/ 207 w 248"/>
              <a:gd name="T35" fmla="*/ 43 h 139"/>
              <a:gd name="T36" fmla="*/ 199 w 248"/>
              <a:gd name="T37" fmla="*/ 37 h 139"/>
              <a:gd name="T38" fmla="*/ 193 w 248"/>
              <a:gd name="T39" fmla="*/ 37 h 139"/>
              <a:gd name="T40" fmla="*/ 188 w 248"/>
              <a:gd name="T41" fmla="*/ 36 h 139"/>
              <a:gd name="T42" fmla="*/ 191 w 248"/>
              <a:gd name="T43" fmla="*/ 24 h 139"/>
              <a:gd name="T44" fmla="*/ 192 w 248"/>
              <a:gd name="T45" fmla="*/ 17 h 139"/>
              <a:gd name="T46" fmla="*/ 183 w 248"/>
              <a:gd name="T47" fmla="*/ 10 h 139"/>
              <a:gd name="T48" fmla="*/ 171 w 248"/>
              <a:gd name="T49" fmla="*/ 5 h 139"/>
              <a:gd name="T50" fmla="*/ 166 w 248"/>
              <a:gd name="T51" fmla="*/ 8 h 139"/>
              <a:gd name="T52" fmla="*/ 151 w 248"/>
              <a:gd name="T53" fmla="*/ 0 h 139"/>
              <a:gd name="T54" fmla="*/ 149 w 248"/>
              <a:gd name="T55" fmla="*/ 15 h 139"/>
              <a:gd name="T56" fmla="*/ 144 w 248"/>
              <a:gd name="T57" fmla="*/ 21 h 139"/>
              <a:gd name="T58" fmla="*/ 138 w 248"/>
              <a:gd name="T59" fmla="*/ 28 h 139"/>
              <a:gd name="T60" fmla="*/ 134 w 248"/>
              <a:gd name="T61" fmla="*/ 28 h 139"/>
              <a:gd name="T62" fmla="*/ 131 w 248"/>
              <a:gd name="T63" fmla="*/ 36 h 139"/>
              <a:gd name="T64" fmla="*/ 127 w 248"/>
              <a:gd name="T65" fmla="*/ 46 h 139"/>
              <a:gd name="T66" fmla="*/ 120 w 248"/>
              <a:gd name="T67" fmla="*/ 43 h 139"/>
              <a:gd name="T68" fmla="*/ 115 w 248"/>
              <a:gd name="T69" fmla="*/ 48 h 139"/>
              <a:gd name="T70" fmla="*/ 109 w 248"/>
              <a:gd name="T71" fmla="*/ 68 h 139"/>
              <a:gd name="T72" fmla="*/ 103 w 248"/>
              <a:gd name="T73" fmla="*/ 78 h 139"/>
              <a:gd name="T74" fmla="*/ 100 w 248"/>
              <a:gd name="T75" fmla="*/ 89 h 139"/>
              <a:gd name="T76" fmla="*/ 82 w 248"/>
              <a:gd name="T77" fmla="*/ 101 h 139"/>
              <a:gd name="T78" fmla="*/ 69 w 248"/>
              <a:gd name="T79" fmla="*/ 100 h 139"/>
              <a:gd name="T80" fmla="*/ 61 w 248"/>
              <a:gd name="T81" fmla="*/ 107 h 139"/>
              <a:gd name="T82" fmla="*/ 50 w 248"/>
              <a:gd name="T83" fmla="*/ 100 h 139"/>
              <a:gd name="T84" fmla="*/ 46 w 248"/>
              <a:gd name="T85" fmla="*/ 97 h 139"/>
              <a:gd name="T86" fmla="*/ 43 w 248"/>
              <a:gd name="T87" fmla="*/ 103 h 139"/>
              <a:gd name="T88" fmla="*/ 28 w 248"/>
              <a:gd name="T89" fmla="*/ 113 h 139"/>
              <a:gd name="T90" fmla="*/ 22 w 248"/>
              <a:gd name="T91" fmla="*/ 127 h 139"/>
              <a:gd name="T92" fmla="*/ 15 w 248"/>
              <a:gd name="T93" fmla="*/ 130 h 139"/>
              <a:gd name="T94" fmla="*/ 6 w 248"/>
              <a:gd name="T95" fmla="*/ 136 h 139"/>
              <a:gd name="T96" fmla="*/ 64 w 248"/>
              <a:gd name="T97" fmla="*/ 13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8" h="139">
                <a:moveTo>
                  <a:pt x="116" y="127"/>
                </a:moveTo>
                <a:lnTo>
                  <a:pt x="169" y="118"/>
                </a:lnTo>
                <a:lnTo>
                  <a:pt x="243" y="103"/>
                </a:lnTo>
                <a:lnTo>
                  <a:pt x="248" y="101"/>
                </a:lnTo>
                <a:lnTo>
                  <a:pt x="248" y="98"/>
                </a:lnTo>
                <a:lnTo>
                  <a:pt x="246" y="93"/>
                </a:lnTo>
                <a:lnTo>
                  <a:pt x="243" y="89"/>
                </a:lnTo>
                <a:lnTo>
                  <a:pt x="239" y="86"/>
                </a:lnTo>
                <a:lnTo>
                  <a:pt x="237" y="86"/>
                </a:lnTo>
                <a:lnTo>
                  <a:pt x="232" y="83"/>
                </a:lnTo>
                <a:lnTo>
                  <a:pt x="231" y="80"/>
                </a:lnTo>
                <a:lnTo>
                  <a:pt x="228" y="78"/>
                </a:lnTo>
                <a:lnTo>
                  <a:pt x="226" y="74"/>
                </a:lnTo>
                <a:lnTo>
                  <a:pt x="224" y="72"/>
                </a:lnTo>
                <a:lnTo>
                  <a:pt x="224" y="70"/>
                </a:lnTo>
                <a:lnTo>
                  <a:pt x="226" y="68"/>
                </a:lnTo>
                <a:lnTo>
                  <a:pt x="230" y="70"/>
                </a:lnTo>
                <a:lnTo>
                  <a:pt x="228" y="67"/>
                </a:lnTo>
                <a:lnTo>
                  <a:pt x="226" y="64"/>
                </a:lnTo>
                <a:lnTo>
                  <a:pt x="224" y="63"/>
                </a:lnTo>
                <a:lnTo>
                  <a:pt x="215" y="60"/>
                </a:lnTo>
                <a:lnTo>
                  <a:pt x="211" y="54"/>
                </a:lnTo>
                <a:lnTo>
                  <a:pt x="211" y="53"/>
                </a:lnTo>
                <a:lnTo>
                  <a:pt x="215" y="55"/>
                </a:lnTo>
                <a:lnTo>
                  <a:pt x="220" y="56"/>
                </a:lnTo>
                <a:lnTo>
                  <a:pt x="221" y="59"/>
                </a:lnTo>
                <a:lnTo>
                  <a:pt x="227" y="60"/>
                </a:lnTo>
                <a:lnTo>
                  <a:pt x="225" y="56"/>
                </a:lnTo>
                <a:lnTo>
                  <a:pt x="225" y="51"/>
                </a:lnTo>
                <a:lnTo>
                  <a:pt x="225" y="48"/>
                </a:lnTo>
                <a:lnTo>
                  <a:pt x="221" y="49"/>
                </a:lnTo>
                <a:lnTo>
                  <a:pt x="215" y="45"/>
                </a:lnTo>
                <a:lnTo>
                  <a:pt x="212" y="41"/>
                </a:lnTo>
                <a:lnTo>
                  <a:pt x="211" y="41"/>
                </a:lnTo>
                <a:lnTo>
                  <a:pt x="210" y="43"/>
                </a:lnTo>
                <a:lnTo>
                  <a:pt x="207" y="43"/>
                </a:lnTo>
                <a:lnTo>
                  <a:pt x="203" y="39"/>
                </a:lnTo>
                <a:lnTo>
                  <a:pt x="199" y="37"/>
                </a:lnTo>
                <a:lnTo>
                  <a:pt x="195" y="36"/>
                </a:lnTo>
                <a:lnTo>
                  <a:pt x="193" y="37"/>
                </a:lnTo>
                <a:lnTo>
                  <a:pt x="190" y="38"/>
                </a:lnTo>
                <a:lnTo>
                  <a:pt x="188" y="36"/>
                </a:lnTo>
                <a:lnTo>
                  <a:pt x="188" y="25"/>
                </a:lnTo>
                <a:lnTo>
                  <a:pt x="191" y="24"/>
                </a:lnTo>
                <a:lnTo>
                  <a:pt x="193" y="21"/>
                </a:lnTo>
                <a:lnTo>
                  <a:pt x="192" y="17"/>
                </a:lnTo>
                <a:lnTo>
                  <a:pt x="188" y="14"/>
                </a:lnTo>
                <a:lnTo>
                  <a:pt x="183" y="10"/>
                </a:lnTo>
                <a:lnTo>
                  <a:pt x="173" y="4"/>
                </a:lnTo>
                <a:lnTo>
                  <a:pt x="171" y="5"/>
                </a:lnTo>
                <a:lnTo>
                  <a:pt x="168" y="8"/>
                </a:lnTo>
                <a:lnTo>
                  <a:pt x="166" y="8"/>
                </a:lnTo>
                <a:lnTo>
                  <a:pt x="160" y="5"/>
                </a:lnTo>
                <a:lnTo>
                  <a:pt x="151" y="0"/>
                </a:lnTo>
                <a:lnTo>
                  <a:pt x="151" y="8"/>
                </a:lnTo>
                <a:lnTo>
                  <a:pt x="149" y="15"/>
                </a:lnTo>
                <a:lnTo>
                  <a:pt x="147" y="18"/>
                </a:lnTo>
                <a:lnTo>
                  <a:pt x="144" y="21"/>
                </a:lnTo>
                <a:lnTo>
                  <a:pt x="139" y="30"/>
                </a:lnTo>
                <a:lnTo>
                  <a:pt x="138" y="28"/>
                </a:lnTo>
                <a:lnTo>
                  <a:pt x="135" y="28"/>
                </a:lnTo>
                <a:lnTo>
                  <a:pt x="134" y="28"/>
                </a:lnTo>
                <a:lnTo>
                  <a:pt x="133" y="32"/>
                </a:lnTo>
                <a:lnTo>
                  <a:pt x="131" y="36"/>
                </a:lnTo>
                <a:lnTo>
                  <a:pt x="128" y="44"/>
                </a:lnTo>
                <a:lnTo>
                  <a:pt x="127" y="46"/>
                </a:lnTo>
                <a:lnTo>
                  <a:pt x="125" y="45"/>
                </a:lnTo>
                <a:lnTo>
                  <a:pt x="120" y="43"/>
                </a:lnTo>
                <a:lnTo>
                  <a:pt x="116" y="41"/>
                </a:lnTo>
                <a:lnTo>
                  <a:pt x="115" y="48"/>
                </a:lnTo>
                <a:lnTo>
                  <a:pt x="112" y="60"/>
                </a:lnTo>
                <a:lnTo>
                  <a:pt x="109" y="68"/>
                </a:lnTo>
                <a:lnTo>
                  <a:pt x="104" y="73"/>
                </a:lnTo>
                <a:lnTo>
                  <a:pt x="103" y="78"/>
                </a:lnTo>
                <a:lnTo>
                  <a:pt x="104" y="86"/>
                </a:lnTo>
                <a:lnTo>
                  <a:pt x="100" y="89"/>
                </a:lnTo>
                <a:lnTo>
                  <a:pt x="89" y="95"/>
                </a:lnTo>
                <a:lnTo>
                  <a:pt x="82" y="101"/>
                </a:lnTo>
                <a:lnTo>
                  <a:pt x="73" y="103"/>
                </a:lnTo>
                <a:lnTo>
                  <a:pt x="69" y="100"/>
                </a:lnTo>
                <a:lnTo>
                  <a:pt x="63" y="107"/>
                </a:lnTo>
                <a:lnTo>
                  <a:pt x="61" y="107"/>
                </a:lnTo>
                <a:lnTo>
                  <a:pt x="56" y="105"/>
                </a:lnTo>
                <a:lnTo>
                  <a:pt x="50" y="100"/>
                </a:lnTo>
                <a:lnTo>
                  <a:pt x="49" y="97"/>
                </a:lnTo>
                <a:lnTo>
                  <a:pt x="46" y="97"/>
                </a:lnTo>
                <a:lnTo>
                  <a:pt x="45" y="99"/>
                </a:lnTo>
                <a:lnTo>
                  <a:pt x="43" y="103"/>
                </a:lnTo>
                <a:lnTo>
                  <a:pt x="39" y="109"/>
                </a:lnTo>
                <a:lnTo>
                  <a:pt x="28" y="113"/>
                </a:lnTo>
                <a:lnTo>
                  <a:pt x="25" y="118"/>
                </a:lnTo>
                <a:lnTo>
                  <a:pt x="22" y="127"/>
                </a:lnTo>
                <a:lnTo>
                  <a:pt x="18" y="128"/>
                </a:lnTo>
                <a:lnTo>
                  <a:pt x="15" y="130"/>
                </a:lnTo>
                <a:lnTo>
                  <a:pt x="10" y="133"/>
                </a:lnTo>
                <a:lnTo>
                  <a:pt x="6" y="136"/>
                </a:lnTo>
                <a:lnTo>
                  <a:pt x="0" y="139"/>
                </a:lnTo>
                <a:lnTo>
                  <a:pt x="64" y="133"/>
                </a:lnTo>
                <a:lnTo>
                  <a:pt x="116" y="12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47" name="Freeform 40">
            <a:extLst>
              <a:ext uri="{FF2B5EF4-FFF2-40B4-BE49-F238E27FC236}">
                <a16:creationId xmlns:a16="http://schemas.microsoft.com/office/drawing/2014/main" id="{AB36A29D-4EB7-254F-87DF-2DFCB92D0EBF}"/>
              </a:ext>
            </a:extLst>
          </p:cNvPr>
          <p:cNvSpPr>
            <a:spLocks/>
          </p:cNvSpPr>
          <p:nvPr/>
        </p:nvSpPr>
        <p:spPr bwMode="auto">
          <a:xfrm>
            <a:off x="10125200" y="3918284"/>
            <a:ext cx="615566" cy="477187"/>
          </a:xfrm>
          <a:custGeom>
            <a:avLst/>
            <a:gdLst>
              <a:gd name="T0" fmla="*/ 94 w 189"/>
              <a:gd name="T1" fmla="*/ 4 h 147"/>
              <a:gd name="T2" fmla="*/ 79 w 189"/>
              <a:gd name="T3" fmla="*/ 0 h 147"/>
              <a:gd name="T4" fmla="*/ 67 w 189"/>
              <a:gd name="T5" fmla="*/ 4 h 147"/>
              <a:gd name="T6" fmla="*/ 58 w 189"/>
              <a:gd name="T7" fmla="*/ 6 h 147"/>
              <a:gd name="T8" fmla="*/ 39 w 189"/>
              <a:gd name="T9" fmla="*/ 4 h 147"/>
              <a:gd name="T10" fmla="*/ 26 w 189"/>
              <a:gd name="T11" fmla="*/ 7 h 147"/>
              <a:gd name="T12" fmla="*/ 12 w 189"/>
              <a:gd name="T13" fmla="*/ 18 h 147"/>
              <a:gd name="T14" fmla="*/ 11 w 189"/>
              <a:gd name="T15" fmla="*/ 22 h 147"/>
              <a:gd name="T16" fmla="*/ 5 w 189"/>
              <a:gd name="T17" fmla="*/ 26 h 147"/>
              <a:gd name="T18" fmla="*/ 0 w 189"/>
              <a:gd name="T19" fmla="*/ 32 h 147"/>
              <a:gd name="T20" fmla="*/ 4 w 189"/>
              <a:gd name="T21" fmla="*/ 37 h 147"/>
              <a:gd name="T22" fmla="*/ 19 w 189"/>
              <a:gd name="T23" fmla="*/ 45 h 147"/>
              <a:gd name="T24" fmla="*/ 24 w 189"/>
              <a:gd name="T25" fmla="*/ 53 h 147"/>
              <a:gd name="T26" fmla="*/ 34 w 189"/>
              <a:gd name="T27" fmla="*/ 64 h 147"/>
              <a:gd name="T28" fmla="*/ 55 w 189"/>
              <a:gd name="T29" fmla="*/ 81 h 147"/>
              <a:gd name="T30" fmla="*/ 66 w 189"/>
              <a:gd name="T31" fmla="*/ 96 h 147"/>
              <a:gd name="T32" fmla="*/ 76 w 189"/>
              <a:gd name="T33" fmla="*/ 102 h 147"/>
              <a:gd name="T34" fmla="*/ 82 w 189"/>
              <a:gd name="T35" fmla="*/ 107 h 147"/>
              <a:gd name="T36" fmla="*/ 87 w 189"/>
              <a:gd name="T37" fmla="*/ 114 h 147"/>
              <a:gd name="T38" fmla="*/ 89 w 189"/>
              <a:gd name="T39" fmla="*/ 119 h 147"/>
              <a:gd name="T40" fmla="*/ 91 w 189"/>
              <a:gd name="T41" fmla="*/ 124 h 147"/>
              <a:gd name="T42" fmla="*/ 95 w 189"/>
              <a:gd name="T43" fmla="*/ 125 h 147"/>
              <a:gd name="T44" fmla="*/ 98 w 189"/>
              <a:gd name="T45" fmla="*/ 128 h 147"/>
              <a:gd name="T46" fmla="*/ 99 w 189"/>
              <a:gd name="T47" fmla="*/ 133 h 147"/>
              <a:gd name="T48" fmla="*/ 103 w 189"/>
              <a:gd name="T49" fmla="*/ 138 h 147"/>
              <a:gd name="T50" fmla="*/ 104 w 189"/>
              <a:gd name="T51" fmla="*/ 145 h 147"/>
              <a:gd name="T52" fmla="*/ 108 w 189"/>
              <a:gd name="T53" fmla="*/ 147 h 147"/>
              <a:gd name="T54" fmla="*/ 110 w 189"/>
              <a:gd name="T55" fmla="*/ 140 h 147"/>
              <a:gd name="T56" fmla="*/ 116 w 189"/>
              <a:gd name="T57" fmla="*/ 140 h 147"/>
              <a:gd name="T58" fmla="*/ 117 w 189"/>
              <a:gd name="T59" fmla="*/ 137 h 147"/>
              <a:gd name="T60" fmla="*/ 112 w 189"/>
              <a:gd name="T61" fmla="*/ 136 h 147"/>
              <a:gd name="T62" fmla="*/ 110 w 189"/>
              <a:gd name="T63" fmla="*/ 133 h 147"/>
              <a:gd name="T64" fmla="*/ 115 w 189"/>
              <a:gd name="T65" fmla="*/ 132 h 147"/>
              <a:gd name="T66" fmla="*/ 119 w 189"/>
              <a:gd name="T67" fmla="*/ 135 h 147"/>
              <a:gd name="T68" fmla="*/ 124 w 189"/>
              <a:gd name="T69" fmla="*/ 128 h 147"/>
              <a:gd name="T70" fmla="*/ 123 w 189"/>
              <a:gd name="T71" fmla="*/ 123 h 147"/>
              <a:gd name="T72" fmla="*/ 130 w 189"/>
              <a:gd name="T73" fmla="*/ 123 h 147"/>
              <a:gd name="T74" fmla="*/ 135 w 189"/>
              <a:gd name="T75" fmla="*/ 119 h 147"/>
              <a:gd name="T76" fmla="*/ 131 w 189"/>
              <a:gd name="T77" fmla="*/ 118 h 147"/>
              <a:gd name="T78" fmla="*/ 129 w 189"/>
              <a:gd name="T79" fmla="*/ 115 h 147"/>
              <a:gd name="T80" fmla="*/ 133 w 189"/>
              <a:gd name="T81" fmla="*/ 115 h 147"/>
              <a:gd name="T82" fmla="*/ 138 w 189"/>
              <a:gd name="T83" fmla="*/ 117 h 147"/>
              <a:gd name="T84" fmla="*/ 145 w 189"/>
              <a:gd name="T85" fmla="*/ 110 h 147"/>
              <a:gd name="T86" fmla="*/ 141 w 189"/>
              <a:gd name="T87" fmla="*/ 105 h 147"/>
              <a:gd name="T88" fmla="*/ 143 w 189"/>
              <a:gd name="T89" fmla="*/ 103 h 147"/>
              <a:gd name="T90" fmla="*/ 149 w 189"/>
              <a:gd name="T91" fmla="*/ 103 h 147"/>
              <a:gd name="T92" fmla="*/ 155 w 189"/>
              <a:gd name="T93" fmla="*/ 93 h 147"/>
              <a:gd name="T94" fmla="*/ 164 w 189"/>
              <a:gd name="T95" fmla="*/ 89 h 147"/>
              <a:gd name="T96" fmla="*/ 169 w 189"/>
              <a:gd name="T97" fmla="*/ 81 h 147"/>
              <a:gd name="T98" fmla="*/ 165 w 189"/>
              <a:gd name="T99" fmla="*/ 75 h 147"/>
              <a:gd name="T100" fmla="*/ 169 w 189"/>
              <a:gd name="T101" fmla="*/ 75 h 147"/>
              <a:gd name="T102" fmla="*/ 170 w 189"/>
              <a:gd name="T103" fmla="*/ 70 h 147"/>
              <a:gd name="T104" fmla="*/ 175 w 189"/>
              <a:gd name="T105" fmla="*/ 60 h 147"/>
              <a:gd name="T106" fmla="*/ 178 w 189"/>
              <a:gd name="T107" fmla="*/ 54 h 147"/>
              <a:gd name="T108" fmla="*/ 187 w 189"/>
              <a:gd name="T109" fmla="*/ 46 h 147"/>
              <a:gd name="T110" fmla="*/ 138 w 189"/>
              <a:gd name="T111" fmla="*/ 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9" h="147">
                <a:moveTo>
                  <a:pt x="98" y="14"/>
                </a:moveTo>
                <a:cubicBezTo>
                  <a:pt x="94" y="4"/>
                  <a:pt x="94" y="4"/>
                  <a:pt x="94" y="4"/>
                </a:cubicBezTo>
                <a:cubicBezTo>
                  <a:pt x="88" y="1"/>
                  <a:pt x="88" y="1"/>
                  <a:pt x="88" y="1"/>
                </a:cubicBezTo>
                <a:cubicBezTo>
                  <a:pt x="79" y="0"/>
                  <a:pt x="79" y="0"/>
                  <a:pt x="79" y="0"/>
                </a:cubicBezTo>
                <a:cubicBezTo>
                  <a:pt x="72" y="1"/>
                  <a:pt x="72" y="1"/>
                  <a:pt x="72" y="1"/>
                </a:cubicBezTo>
                <a:cubicBezTo>
                  <a:pt x="67" y="4"/>
                  <a:pt x="67" y="4"/>
                  <a:pt x="67" y="4"/>
                </a:cubicBezTo>
                <a:cubicBezTo>
                  <a:pt x="64" y="5"/>
                  <a:pt x="64" y="5"/>
                  <a:pt x="64" y="5"/>
                </a:cubicBezTo>
                <a:cubicBezTo>
                  <a:pt x="58" y="6"/>
                  <a:pt x="58" y="6"/>
                  <a:pt x="58" y="6"/>
                </a:cubicBezTo>
                <a:cubicBezTo>
                  <a:pt x="46" y="4"/>
                  <a:pt x="46" y="4"/>
                  <a:pt x="46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1" y="5"/>
                  <a:pt x="31" y="5"/>
                  <a:pt x="31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2"/>
                  <a:pt x="11" y="22"/>
                  <a:pt x="11" y="22"/>
                </a:cubicBezTo>
                <a:cubicBezTo>
                  <a:pt x="9" y="23"/>
                  <a:pt x="9" y="23"/>
                  <a:pt x="9" y="23"/>
                </a:cubicBezTo>
                <a:cubicBezTo>
                  <a:pt x="5" y="26"/>
                  <a:pt x="5" y="26"/>
                  <a:pt x="5" y="2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2"/>
                  <a:pt x="0" y="32"/>
                  <a:pt x="0" y="32"/>
                </a:cubicBezTo>
                <a:cubicBezTo>
                  <a:pt x="2" y="34"/>
                  <a:pt x="2" y="34"/>
                  <a:pt x="2" y="34"/>
                </a:cubicBezTo>
                <a:cubicBezTo>
                  <a:pt x="4" y="37"/>
                  <a:pt x="4" y="37"/>
                  <a:pt x="4" y="37"/>
                </a:cubicBezTo>
                <a:cubicBezTo>
                  <a:pt x="16" y="42"/>
                  <a:pt x="16" y="42"/>
                  <a:pt x="16" y="42"/>
                </a:cubicBezTo>
                <a:cubicBezTo>
                  <a:pt x="19" y="45"/>
                  <a:pt x="19" y="45"/>
                  <a:pt x="19" y="45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53"/>
                  <a:pt x="24" y="53"/>
                  <a:pt x="24" y="53"/>
                </a:cubicBezTo>
                <a:cubicBezTo>
                  <a:pt x="29" y="58"/>
                  <a:pt x="29" y="58"/>
                  <a:pt x="29" y="58"/>
                </a:cubicBezTo>
                <a:cubicBezTo>
                  <a:pt x="34" y="64"/>
                  <a:pt x="34" y="64"/>
                  <a:pt x="34" y="64"/>
                </a:cubicBezTo>
                <a:cubicBezTo>
                  <a:pt x="50" y="77"/>
                  <a:pt x="50" y="77"/>
                  <a:pt x="50" y="77"/>
                </a:cubicBezTo>
                <a:cubicBezTo>
                  <a:pt x="55" y="81"/>
                  <a:pt x="55" y="81"/>
                  <a:pt x="55" y="81"/>
                </a:cubicBezTo>
                <a:cubicBezTo>
                  <a:pt x="61" y="89"/>
                  <a:pt x="61" y="89"/>
                  <a:pt x="61" y="89"/>
                </a:cubicBezTo>
                <a:cubicBezTo>
                  <a:pt x="66" y="96"/>
                  <a:pt x="66" y="96"/>
                  <a:pt x="66" y="96"/>
                </a:cubicBezTo>
                <a:cubicBezTo>
                  <a:pt x="73" y="99"/>
                  <a:pt x="73" y="99"/>
                  <a:pt x="73" y="99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9" y="105"/>
                  <a:pt x="79" y="105"/>
                  <a:pt x="79" y="105"/>
                </a:cubicBezTo>
                <a:cubicBezTo>
                  <a:pt x="82" y="107"/>
                  <a:pt x="82" y="107"/>
                  <a:pt x="82" y="107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7" y="114"/>
                  <a:pt x="87" y="114"/>
                  <a:pt x="87" y="114"/>
                </a:cubicBezTo>
                <a:cubicBezTo>
                  <a:pt x="89" y="117"/>
                  <a:pt x="89" y="117"/>
                  <a:pt x="89" y="117"/>
                </a:cubicBezTo>
                <a:cubicBezTo>
                  <a:pt x="89" y="119"/>
                  <a:pt x="89" y="119"/>
                  <a:pt x="89" y="119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91" y="124"/>
                  <a:pt x="91" y="124"/>
                  <a:pt x="91" y="124"/>
                </a:cubicBezTo>
                <a:cubicBezTo>
                  <a:pt x="92" y="124"/>
                  <a:pt x="92" y="124"/>
                  <a:pt x="92" y="124"/>
                </a:cubicBezTo>
                <a:cubicBezTo>
                  <a:pt x="95" y="125"/>
                  <a:pt x="95" y="125"/>
                  <a:pt x="95" y="125"/>
                </a:cubicBezTo>
                <a:cubicBezTo>
                  <a:pt x="98" y="127"/>
                  <a:pt x="98" y="127"/>
                  <a:pt x="98" y="127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103" y="137"/>
                  <a:pt x="103" y="137"/>
                  <a:pt x="103" y="137"/>
                </a:cubicBezTo>
                <a:cubicBezTo>
                  <a:pt x="103" y="138"/>
                  <a:pt x="103" y="138"/>
                  <a:pt x="103" y="138"/>
                </a:cubicBezTo>
                <a:cubicBezTo>
                  <a:pt x="103" y="142"/>
                  <a:pt x="103" y="142"/>
                  <a:pt x="103" y="142"/>
                </a:cubicBezTo>
                <a:cubicBezTo>
                  <a:pt x="104" y="145"/>
                  <a:pt x="104" y="145"/>
                  <a:pt x="104" y="145"/>
                </a:cubicBezTo>
                <a:cubicBezTo>
                  <a:pt x="106" y="146"/>
                  <a:pt x="106" y="146"/>
                  <a:pt x="106" y="146"/>
                </a:cubicBezTo>
                <a:cubicBezTo>
                  <a:pt x="108" y="147"/>
                  <a:pt x="108" y="147"/>
                  <a:pt x="108" y="147"/>
                </a:cubicBezTo>
                <a:cubicBezTo>
                  <a:pt x="108" y="141"/>
                  <a:pt x="108" y="141"/>
                  <a:pt x="108" y="141"/>
                </a:cubicBezTo>
                <a:cubicBezTo>
                  <a:pt x="110" y="140"/>
                  <a:pt x="110" y="140"/>
                  <a:pt x="110" y="140"/>
                </a:cubicBezTo>
                <a:cubicBezTo>
                  <a:pt x="115" y="140"/>
                  <a:pt x="115" y="140"/>
                  <a:pt x="115" y="140"/>
                </a:cubicBezTo>
                <a:cubicBezTo>
                  <a:pt x="116" y="140"/>
                  <a:pt x="116" y="140"/>
                  <a:pt x="116" y="140"/>
                </a:cubicBezTo>
                <a:cubicBezTo>
                  <a:pt x="116" y="140"/>
                  <a:pt x="118" y="139"/>
                  <a:pt x="118" y="139"/>
                </a:cubicBezTo>
                <a:cubicBezTo>
                  <a:pt x="118" y="138"/>
                  <a:pt x="117" y="137"/>
                  <a:pt x="117" y="137"/>
                </a:cubicBezTo>
                <a:cubicBezTo>
                  <a:pt x="116" y="137"/>
                  <a:pt x="116" y="137"/>
                  <a:pt x="116" y="137"/>
                </a:cubicBezTo>
                <a:cubicBezTo>
                  <a:pt x="116" y="137"/>
                  <a:pt x="112" y="136"/>
                  <a:pt x="112" y="136"/>
                </a:cubicBezTo>
                <a:cubicBezTo>
                  <a:pt x="111" y="136"/>
                  <a:pt x="110" y="134"/>
                  <a:pt x="110" y="134"/>
                </a:cubicBezTo>
                <a:cubicBezTo>
                  <a:pt x="110" y="133"/>
                  <a:pt x="110" y="133"/>
                  <a:pt x="110" y="133"/>
                </a:cubicBezTo>
                <a:cubicBezTo>
                  <a:pt x="111" y="129"/>
                  <a:pt x="111" y="129"/>
                  <a:pt x="111" y="129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6" y="133"/>
                  <a:pt x="116" y="133"/>
                  <a:pt x="116" y="133"/>
                </a:cubicBezTo>
                <a:cubicBezTo>
                  <a:pt x="119" y="135"/>
                  <a:pt x="119" y="135"/>
                  <a:pt x="119" y="135"/>
                </a:cubicBezTo>
                <a:cubicBezTo>
                  <a:pt x="123" y="134"/>
                  <a:pt x="123" y="134"/>
                  <a:pt x="123" y="134"/>
                </a:cubicBezTo>
                <a:cubicBezTo>
                  <a:pt x="124" y="128"/>
                  <a:pt x="124" y="128"/>
                  <a:pt x="124" y="128"/>
                </a:cubicBezTo>
                <a:cubicBezTo>
                  <a:pt x="124" y="127"/>
                  <a:pt x="124" y="127"/>
                  <a:pt x="124" y="127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6" y="123"/>
                  <a:pt x="126" y="123"/>
                  <a:pt x="126" y="123"/>
                </a:cubicBezTo>
                <a:cubicBezTo>
                  <a:pt x="130" y="123"/>
                  <a:pt x="130" y="123"/>
                  <a:pt x="130" y="123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18"/>
                  <a:pt x="131" y="118"/>
                  <a:pt x="131" y="118"/>
                </a:cubicBezTo>
                <a:cubicBezTo>
                  <a:pt x="129" y="117"/>
                  <a:pt x="129" y="117"/>
                  <a:pt x="129" y="117"/>
                </a:cubicBezTo>
                <a:cubicBezTo>
                  <a:pt x="129" y="115"/>
                  <a:pt x="129" y="115"/>
                  <a:pt x="129" y="115"/>
                </a:cubicBezTo>
                <a:cubicBezTo>
                  <a:pt x="132" y="114"/>
                  <a:pt x="132" y="114"/>
                  <a:pt x="132" y="114"/>
                </a:cubicBezTo>
                <a:cubicBezTo>
                  <a:pt x="133" y="115"/>
                  <a:pt x="133" y="115"/>
                  <a:pt x="133" y="115"/>
                </a:cubicBezTo>
                <a:cubicBezTo>
                  <a:pt x="136" y="117"/>
                  <a:pt x="136" y="117"/>
                  <a:pt x="136" y="117"/>
                </a:cubicBezTo>
                <a:cubicBezTo>
                  <a:pt x="138" y="117"/>
                  <a:pt x="138" y="117"/>
                  <a:pt x="138" y="117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5" y="110"/>
                  <a:pt x="145" y="110"/>
                  <a:pt x="145" y="110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1" y="105"/>
                  <a:pt x="141" y="105"/>
                  <a:pt x="141" y="105"/>
                </a:cubicBezTo>
                <a:cubicBezTo>
                  <a:pt x="141" y="104"/>
                  <a:pt x="141" y="104"/>
                  <a:pt x="141" y="104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7" y="105"/>
                  <a:pt x="147" y="105"/>
                  <a:pt x="147" y="105"/>
                </a:cubicBezTo>
                <a:cubicBezTo>
                  <a:pt x="149" y="103"/>
                  <a:pt x="149" y="103"/>
                  <a:pt x="149" y="103"/>
                </a:cubicBezTo>
                <a:cubicBezTo>
                  <a:pt x="151" y="100"/>
                  <a:pt x="151" y="100"/>
                  <a:pt x="151" y="100"/>
                </a:cubicBezTo>
                <a:cubicBezTo>
                  <a:pt x="155" y="93"/>
                  <a:pt x="155" y="93"/>
                  <a:pt x="155" y="93"/>
                </a:cubicBezTo>
                <a:cubicBezTo>
                  <a:pt x="159" y="90"/>
                  <a:pt x="159" y="90"/>
                  <a:pt x="159" y="90"/>
                </a:cubicBezTo>
                <a:cubicBezTo>
                  <a:pt x="164" y="89"/>
                  <a:pt x="164" y="89"/>
                  <a:pt x="164" y="89"/>
                </a:cubicBezTo>
                <a:cubicBezTo>
                  <a:pt x="167" y="84"/>
                  <a:pt x="167" y="84"/>
                  <a:pt x="167" y="84"/>
                </a:cubicBezTo>
                <a:cubicBezTo>
                  <a:pt x="169" y="81"/>
                  <a:pt x="169" y="81"/>
                  <a:pt x="169" y="81"/>
                </a:cubicBezTo>
                <a:cubicBezTo>
                  <a:pt x="167" y="79"/>
                  <a:pt x="167" y="79"/>
                  <a:pt x="167" y="79"/>
                </a:cubicBezTo>
                <a:cubicBezTo>
                  <a:pt x="165" y="75"/>
                  <a:pt x="165" y="75"/>
                  <a:pt x="165" y="75"/>
                </a:cubicBezTo>
                <a:cubicBezTo>
                  <a:pt x="167" y="75"/>
                  <a:pt x="167" y="75"/>
                  <a:pt x="167" y="75"/>
                </a:cubicBezTo>
                <a:cubicBezTo>
                  <a:pt x="169" y="75"/>
                  <a:pt x="169" y="75"/>
                  <a:pt x="169" y="75"/>
                </a:cubicBezTo>
                <a:cubicBezTo>
                  <a:pt x="169" y="72"/>
                  <a:pt x="169" y="72"/>
                  <a:pt x="169" y="72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3" y="66"/>
                  <a:pt x="173" y="66"/>
                  <a:pt x="173" y="66"/>
                </a:cubicBezTo>
                <a:cubicBezTo>
                  <a:pt x="175" y="60"/>
                  <a:pt x="175" y="60"/>
                  <a:pt x="175" y="60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8" y="54"/>
                  <a:pt x="178" y="54"/>
                  <a:pt x="178" y="54"/>
                </a:cubicBezTo>
                <a:cubicBezTo>
                  <a:pt x="180" y="52"/>
                  <a:pt x="180" y="52"/>
                  <a:pt x="180" y="52"/>
                </a:cubicBezTo>
                <a:cubicBezTo>
                  <a:pt x="187" y="46"/>
                  <a:pt x="187" y="46"/>
                  <a:pt x="187" y="46"/>
                </a:cubicBezTo>
                <a:cubicBezTo>
                  <a:pt x="189" y="44"/>
                  <a:pt x="189" y="44"/>
                  <a:pt x="189" y="44"/>
                </a:cubicBezTo>
                <a:cubicBezTo>
                  <a:pt x="138" y="6"/>
                  <a:pt x="138" y="6"/>
                  <a:pt x="138" y="6"/>
                </a:cubicBezTo>
                <a:lnTo>
                  <a:pt x="98" y="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48" name="Freeform 41">
            <a:extLst>
              <a:ext uri="{FF2B5EF4-FFF2-40B4-BE49-F238E27FC236}">
                <a16:creationId xmlns:a16="http://schemas.microsoft.com/office/drawing/2014/main" id="{1058703B-4139-6745-95E3-EDE83A560D77}"/>
              </a:ext>
            </a:extLst>
          </p:cNvPr>
          <p:cNvSpPr>
            <a:spLocks/>
          </p:cNvSpPr>
          <p:nvPr/>
        </p:nvSpPr>
        <p:spPr bwMode="auto">
          <a:xfrm>
            <a:off x="9490398" y="4006794"/>
            <a:ext cx="484758" cy="777352"/>
          </a:xfrm>
          <a:custGeom>
            <a:avLst/>
            <a:gdLst>
              <a:gd name="T0" fmla="*/ 39 w 126"/>
              <a:gd name="T1" fmla="*/ 183 h 202"/>
              <a:gd name="T2" fmla="*/ 33 w 126"/>
              <a:gd name="T3" fmla="*/ 176 h 202"/>
              <a:gd name="T4" fmla="*/ 36 w 126"/>
              <a:gd name="T5" fmla="*/ 172 h 202"/>
              <a:gd name="T6" fmla="*/ 51 w 126"/>
              <a:gd name="T7" fmla="*/ 168 h 202"/>
              <a:gd name="T8" fmla="*/ 125 w 126"/>
              <a:gd name="T9" fmla="*/ 161 h 202"/>
              <a:gd name="T10" fmla="*/ 120 w 126"/>
              <a:gd name="T11" fmla="*/ 153 h 202"/>
              <a:gd name="T12" fmla="*/ 119 w 126"/>
              <a:gd name="T13" fmla="*/ 148 h 202"/>
              <a:gd name="T14" fmla="*/ 120 w 126"/>
              <a:gd name="T15" fmla="*/ 141 h 202"/>
              <a:gd name="T16" fmla="*/ 116 w 126"/>
              <a:gd name="T17" fmla="*/ 130 h 202"/>
              <a:gd name="T18" fmla="*/ 119 w 126"/>
              <a:gd name="T19" fmla="*/ 123 h 202"/>
              <a:gd name="T20" fmla="*/ 116 w 126"/>
              <a:gd name="T21" fmla="*/ 117 h 202"/>
              <a:gd name="T22" fmla="*/ 122 w 126"/>
              <a:gd name="T23" fmla="*/ 110 h 202"/>
              <a:gd name="T24" fmla="*/ 119 w 126"/>
              <a:gd name="T25" fmla="*/ 104 h 202"/>
              <a:gd name="T26" fmla="*/ 115 w 126"/>
              <a:gd name="T27" fmla="*/ 95 h 202"/>
              <a:gd name="T28" fmla="*/ 106 w 126"/>
              <a:gd name="T29" fmla="*/ 75 h 202"/>
              <a:gd name="T30" fmla="*/ 89 w 126"/>
              <a:gd name="T31" fmla="*/ 12 h 202"/>
              <a:gd name="T32" fmla="*/ 94 w 126"/>
              <a:gd name="T33" fmla="*/ 0 h 202"/>
              <a:gd name="T34" fmla="*/ 1 w 126"/>
              <a:gd name="T35" fmla="*/ 7 h 202"/>
              <a:gd name="T36" fmla="*/ 0 w 126"/>
              <a:gd name="T37" fmla="*/ 106 h 202"/>
              <a:gd name="T38" fmla="*/ 6 w 126"/>
              <a:gd name="T39" fmla="*/ 196 h 202"/>
              <a:gd name="T40" fmla="*/ 11 w 126"/>
              <a:gd name="T41" fmla="*/ 197 h 202"/>
              <a:gd name="T42" fmla="*/ 16 w 126"/>
              <a:gd name="T43" fmla="*/ 195 h 202"/>
              <a:gd name="T44" fmla="*/ 16 w 126"/>
              <a:gd name="T45" fmla="*/ 187 h 202"/>
              <a:gd name="T46" fmla="*/ 21 w 126"/>
              <a:gd name="T47" fmla="*/ 184 h 202"/>
              <a:gd name="T48" fmla="*/ 22 w 126"/>
              <a:gd name="T49" fmla="*/ 189 h 202"/>
              <a:gd name="T50" fmla="*/ 22 w 126"/>
              <a:gd name="T51" fmla="*/ 193 h 202"/>
              <a:gd name="T52" fmla="*/ 25 w 126"/>
              <a:gd name="T53" fmla="*/ 195 h 202"/>
              <a:gd name="T54" fmla="*/ 27 w 126"/>
              <a:gd name="T55" fmla="*/ 199 h 202"/>
              <a:gd name="T56" fmla="*/ 25 w 126"/>
              <a:gd name="T57" fmla="*/ 202 h 202"/>
              <a:gd name="T58" fmla="*/ 31 w 126"/>
              <a:gd name="T59" fmla="*/ 200 h 202"/>
              <a:gd name="T60" fmla="*/ 38 w 126"/>
              <a:gd name="T61" fmla="*/ 197 h 202"/>
              <a:gd name="T62" fmla="*/ 43 w 126"/>
              <a:gd name="T63" fmla="*/ 196 h 202"/>
              <a:gd name="T64" fmla="*/ 44 w 126"/>
              <a:gd name="T65" fmla="*/ 195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6" h="202">
                <a:moveTo>
                  <a:pt x="40" y="188"/>
                </a:moveTo>
                <a:lnTo>
                  <a:pt x="39" y="183"/>
                </a:lnTo>
                <a:lnTo>
                  <a:pt x="35" y="178"/>
                </a:lnTo>
                <a:lnTo>
                  <a:pt x="33" y="176"/>
                </a:lnTo>
                <a:lnTo>
                  <a:pt x="33" y="173"/>
                </a:lnTo>
                <a:lnTo>
                  <a:pt x="36" y="172"/>
                </a:lnTo>
                <a:lnTo>
                  <a:pt x="43" y="170"/>
                </a:lnTo>
                <a:lnTo>
                  <a:pt x="51" y="168"/>
                </a:lnTo>
                <a:lnTo>
                  <a:pt x="126" y="162"/>
                </a:lnTo>
                <a:lnTo>
                  <a:pt x="125" y="161"/>
                </a:lnTo>
                <a:lnTo>
                  <a:pt x="121" y="156"/>
                </a:lnTo>
                <a:lnTo>
                  <a:pt x="120" y="153"/>
                </a:lnTo>
                <a:lnTo>
                  <a:pt x="118" y="150"/>
                </a:lnTo>
                <a:lnTo>
                  <a:pt x="119" y="148"/>
                </a:lnTo>
                <a:lnTo>
                  <a:pt x="121" y="146"/>
                </a:lnTo>
                <a:lnTo>
                  <a:pt x="120" y="141"/>
                </a:lnTo>
                <a:lnTo>
                  <a:pt x="118" y="138"/>
                </a:lnTo>
                <a:lnTo>
                  <a:pt x="116" y="130"/>
                </a:lnTo>
                <a:lnTo>
                  <a:pt x="116" y="125"/>
                </a:lnTo>
                <a:lnTo>
                  <a:pt x="119" y="123"/>
                </a:lnTo>
                <a:lnTo>
                  <a:pt x="120" y="119"/>
                </a:lnTo>
                <a:lnTo>
                  <a:pt x="116" y="117"/>
                </a:lnTo>
                <a:lnTo>
                  <a:pt x="121" y="114"/>
                </a:lnTo>
                <a:lnTo>
                  <a:pt x="122" y="110"/>
                </a:lnTo>
                <a:lnTo>
                  <a:pt x="120" y="108"/>
                </a:lnTo>
                <a:lnTo>
                  <a:pt x="119" y="104"/>
                </a:lnTo>
                <a:lnTo>
                  <a:pt x="119" y="100"/>
                </a:lnTo>
                <a:lnTo>
                  <a:pt x="115" y="95"/>
                </a:lnTo>
                <a:lnTo>
                  <a:pt x="108" y="83"/>
                </a:lnTo>
                <a:lnTo>
                  <a:pt x="106" y="75"/>
                </a:lnTo>
                <a:lnTo>
                  <a:pt x="96" y="41"/>
                </a:lnTo>
                <a:lnTo>
                  <a:pt x="89" y="12"/>
                </a:lnTo>
                <a:lnTo>
                  <a:pt x="87" y="0"/>
                </a:lnTo>
                <a:lnTo>
                  <a:pt x="94" y="0"/>
                </a:lnTo>
                <a:lnTo>
                  <a:pt x="94" y="0"/>
                </a:lnTo>
                <a:lnTo>
                  <a:pt x="1" y="7"/>
                </a:lnTo>
                <a:lnTo>
                  <a:pt x="1" y="14"/>
                </a:lnTo>
                <a:lnTo>
                  <a:pt x="0" y="106"/>
                </a:lnTo>
                <a:lnTo>
                  <a:pt x="0" y="155"/>
                </a:lnTo>
                <a:lnTo>
                  <a:pt x="6" y="196"/>
                </a:lnTo>
                <a:lnTo>
                  <a:pt x="8" y="196"/>
                </a:lnTo>
                <a:lnTo>
                  <a:pt x="11" y="197"/>
                </a:lnTo>
                <a:lnTo>
                  <a:pt x="15" y="198"/>
                </a:lnTo>
                <a:lnTo>
                  <a:pt x="16" y="195"/>
                </a:lnTo>
                <a:lnTo>
                  <a:pt x="15" y="191"/>
                </a:lnTo>
                <a:lnTo>
                  <a:pt x="16" y="187"/>
                </a:lnTo>
                <a:lnTo>
                  <a:pt x="18" y="185"/>
                </a:lnTo>
                <a:lnTo>
                  <a:pt x="21" y="184"/>
                </a:lnTo>
                <a:lnTo>
                  <a:pt x="22" y="186"/>
                </a:lnTo>
                <a:lnTo>
                  <a:pt x="22" y="189"/>
                </a:lnTo>
                <a:lnTo>
                  <a:pt x="21" y="191"/>
                </a:lnTo>
                <a:lnTo>
                  <a:pt x="22" y="193"/>
                </a:lnTo>
                <a:lnTo>
                  <a:pt x="23" y="194"/>
                </a:lnTo>
                <a:lnTo>
                  <a:pt x="25" y="195"/>
                </a:lnTo>
                <a:lnTo>
                  <a:pt x="27" y="197"/>
                </a:lnTo>
                <a:lnTo>
                  <a:pt x="27" y="199"/>
                </a:lnTo>
                <a:lnTo>
                  <a:pt x="27" y="200"/>
                </a:lnTo>
                <a:lnTo>
                  <a:pt x="25" y="202"/>
                </a:lnTo>
                <a:lnTo>
                  <a:pt x="27" y="201"/>
                </a:lnTo>
                <a:lnTo>
                  <a:pt x="31" y="200"/>
                </a:lnTo>
                <a:lnTo>
                  <a:pt x="36" y="199"/>
                </a:lnTo>
                <a:lnTo>
                  <a:pt x="38" y="197"/>
                </a:lnTo>
                <a:lnTo>
                  <a:pt x="39" y="197"/>
                </a:lnTo>
                <a:lnTo>
                  <a:pt x="43" y="196"/>
                </a:lnTo>
                <a:lnTo>
                  <a:pt x="44" y="195"/>
                </a:lnTo>
                <a:lnTo>
                  <a:pt x="44" y="195"/>
                </a:lnTo>
                <a:lnTo>
                  <a:pt x="40" y="188"/>
                </a:lnTo>
                <a:close/>
              </a:path>
            </a:pathLst>
          </a:custGeom>
          <a:solidFill>
            <a:srgbClr val="57123F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49" name="Freeform 42">
            <a:extLst>
              <a:ext uri="{FF2B5EF4-FFF2-40B4-BE49-F238E27FC236}">
                <a16:creationId xmlns:a16="http://schemas.microsoft.com/office/drawing/2014/main" id="{A2219C7A-BEE7-F14F-833A-693B445913F1}"/>
              </a:ext>
            </a:extLst>
          </p:cNvPr>
          <p:cNvSpPr>
            <a:spLocks/>
          </p:cNvSpPr>
          <p:nvPr/>
        </p:nvSpPr>
        <p:spPr bwMode="auto">
          <a:xfrm>
            <a:off x="9067196" y="4033732"/>
            <a:ext cx="446286" cy="781202"/>
          </a:xfrm>
          <a:custGeom>
            <a:avLst/>
            <a:gdLst>
              <a:gd name="T0" fmla="*/ 110 w 116"/>
              <a:gd name="T1" fmla="*/ 99 h 203"/>
              <a:gd name="T2" fmla="*/ 111 w 116"/>
              <a:gd name="T3" fmla="*/ 0 h 203"/>
              <a:gd name="T4" fmla="*/ 41 w 116"/>
              <a:gd name="T5" fmla="*/ 5 h 203"/>
              <a:gd name="T6" fmla="*/ 38 w 116"/>
              <a:gd name="T7" fmla="*/ 10 h 203"/>
              <a:gd name="T8" fmla="*/ 35 w 116"/>
              <a:gd name="T9" fmla="*/ 15 h 203"/>
              <a:gd name="T10" fmla="*/ 32 w 116"/>
              <a:gd name="T11" fmla="*/ 17 h 203"/>
              <a:gd name="T12" fmla="*/ 30 w 116"/>
              <a:gd name="T13" fmla="*/ 26 h 203"/>
              <a:gd name="T14" fmla="*/ 22 w 116"/>
              <a:gd name="T15" fmla="*/ 37 h 203"/>
              <a:gd name="T16" fmla="*/ 18 w 116"/>
              <a:gd name="T17" fmla="*/ 44 h 203"/>
              <a:gd name="T18" fmla="*/ 18 w 116"/>
              <a:gd name="T19" fmla="*/ 48 h 203"/>
              <a:gd name="T20" fmla="*/ 17 w 116"/>
              <a:gd name="T21" fmla="*/ 54 h 203"/>
              <a:gd name="T22" fmla="*/ 13 w 116"/>
              <a:gd name="T23" fmla="*/ 58 h 203"/>
              <a:gd name="T24" fmla="*/ 12 w 116"/>
              <a:gd name="T25" fmla="*/ 62 h 203"/>
              <a:gd name="T26" fmla="*/ 11 w 116"/>
              <a:gd name="T27" fmla="*/ 66 h 203"/>
              <a:gd name="T28" fmla="*/ 14 w 116"/>
              <a:gd name="T29" fmla="*/ 70 h 203"/>
              <a:gd name="T30" fmla="*/ 14 w 116"/>
              <a:gd name="T31" fmla="*/ 78 h 203"/>
              <a:gd name="T32" fmla="*/ 14 w 116"/>
              <a:gd name="T33" fmla="*/ 84 h 203"/>
              <a:gd name="T34" fmla="*/ 11 w 116"/>
              <a:gd name="T35" fmla="*/ 89 h 203"/>
              <a:gd name="T36" fmla="*/ 15 w 116"/>
              <a:gd name="T37" fmla="*/ 94 h 203"/>
              <a:gd name="T38" fmla="*/ 11 w 116"/>
              <a:gd name="T39" fmla="*/ 98 h 203"/>
              <a:gd name="T40" fmla="*/ 15 w 116"/>
              <a:gd name="T41" fmla="*/ 102 h 203"/>
              <a:gd name="T42" fmla="*/ 16 w 116"/>
              <a:gd name="T43" fmla="*/ 108 h 203"/>
              <a:gd name="T44" fmla="*/ 19 w 116"/>
              <a:gd name="T45" fmla="*/ 112 h 203"/>
              <a:gd name="T46" fmla="*/ 19 w 116"/>
              <a:gd name="T47" fmla="*/ 123 h 203"/>
              <a:gd name="T48" fmla="*/ 15 w 116"/>
              <a:gd name="T49" fmla="*/ 126 h 203"/>
              <a:gd name="T50" fmla="*/ 14 w 116"/>
              <a:gd name="T51" fmla="*/ 132 h 203"/>
              <a:gd name="T52" fmla="*/ 8 w 116"/>
              <a:gd name="T53" fmla="*/ 140 h 203"/>
              <a:gd name="T54" fmla="*/ 6 w 116"/>
              <a:gd name="T55" fmla="*/ 149 h 203"/>
              <a:gd name="T56" fmla="*/ 4 w 116"/>
              <a:gd name="T57" fmla="*/ 153 h 203"/>
              <a:gd name="T58" fmla="*/ 4 w 116"/>
              <a:gd name="T59" fmla="*/ 160 h 203"/>
              <a:gd name="T60" fmla="*/ 0 w 116"/>
              <a:gd name="T61" fmla="*/ 164 h 203"/>
              <a:gd name="T62" fmla="*/ 1 w 116"/>
              <a:gd name="T63" fmla="*/ 171 h 203"/>
              <a:gd name="T64" fmla="*/ 65 w 116"/>
              <a:gd name="T65" fmla="*/ 184 h 203"/>
              <a:gd name="T66" fmla="*/ 70 w 116"/>
              <a:gd name="T67" fmla="*/ 192 h 203"/>
              <a:gd name="T68" fmla="*/ 71 w 116"/>
              <a:gd name="T69" fmla="*/ 203 h 203"/>
              <a:gd name="T70" fmla="*/ 72 w 116"/>
              <a:gd name="T71" fmla="*/ 203 h 203"/>
              <a:gd name="T72" fmla="*/ 79 w 116"/>
              <a:gd name="T73" fmla="*/ 199 h 203"/>
              <a:gd name="T74" fmla="*/ 82 w 116"/>
              <a:gd name="T75" fmla="*/ 193 h 203"/>
              <a:gd name="T76" fmla="*/ 89 w 116"/>
              <a:gd name="T77" fmla="*/ 193 h 203"/>
              <a:gd name="T78" fmla="*/ 98 w 116"/>
              <a:gd name="T79" fmla="*/ 190 h 203"/>
              <a:gd name="T80" fmla="*/ 104 w 116"/>
              <a:gd name="T81" fmla="*/ 190 h 203"/>
              <a:gd name="T82" fmla="*/ 109 w 116"/>
              <a:gd name="T83" fmla="*/ 190 h 203"/>
              <a:gd name="T84" fmla="*/ 115 w 116"/>
              <a:gd name="T85" fmla="*/ 190 h 203"/>
              <a:gd name="T86" fmla="*/ 116 w 116"/>
              <a:gd name="T87" fmla="*/ 189 h 203"/>
              <a:gd name="T88" fmla="*/ 110 w 116"/>
              <a:gd name="T89" fmla="*/ 148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6" h="203">
                <a:moveTo>
                  <a:pt x="110" y="148"/>
                </a:moveTo>
                <a:lnTo>
                  <a:pt x="110" y="99"/>
                </a:lnTo>
                <a:lnTo>
                  <a:pt x="111" y="7"/>
                </a:lnTo>
                <a:lnTo>
                  <a:pt x="111" y="0"/>
                </a:lnTo>
                <a:lnTo>
                  <a:pt x="41" y="5"/>
                </a:lnTo>
                <a:lnTo>
                  <a:pt x="41" y="5"/>
                </a:lnTo>
                <a:lnTo>
                  <a:pt x="42" y="8"/>
                </a:lnTo>
                <a:lnTo>
                  <a:pt x="38" y="10"/>
                </a:lnTo>
                <a:lnTo>
                  <a:pt x="36" y="12"/>
                </a:lnTo>
                <a:lnTo>
                  <a:pt x="35" y="15"/>
                </a:lnTo>
                <a:lnTo>
                  <a:pt x="33" y="17"/>
                </a:lnTo>
                <a:lnTo>
                  <a:pt x="32" y="17"/>
                </a:lnTo>
                <a:lnTo>
                  <a:pt x="30" y="22"/>
                </a:lnTo>
                <a:lnTo>
                  <a:pt x="30" y="26"/>
                </a:lnTo>
                <a:lnTo>
                  <a:pt x="27" y="31"/>
                </a:lnTo>
                <a:lnTo>
                  <a:pt x="22" y="37"/>
                </a:lnTo>
                <a:lnTo>
                  <a:pt x="19" y="40"/>
                </a:lnTo>
                <a:lnTo>
                  <a:pt x="18" y="44"/>
                </a:lnTo>
                <a:lnTo>
                  <a:pt x="20" y="45"/>
                </a:lnTo>
                <a:lnTo>
                  <a:pt x="18" y="48"/>
                </a:lnTo>
                <a:lnTo>
                  <a:pt x="16" y="52"/>
                </a:lnTo>
                <a:lnTo>
                  <a:pt x="17" y="54"/>
                </a:lnTo>
                <a:lnTo>
                  <a:pt x="16" y="54"/>
                </a:lnTo>
                <a:lnTo>
                  <a:pt x="13" y="58"/>
                </a:lnTo>
                <a:lnTo>
                  <a:pt x="11" y="61"/>
                </a:lnTo>
                <a:lnTo>
                  <a:pt x="12" y="62"/>
                </a:lnTo>
                <a:lnTo>
                  <a:pt x="11" y="64"/>
                </a:lnTo>
                <a:lnTo>
                  <a:pt x="11" y="66"/>
                </a:lnTo>
                <a:lnTo>
                  <a:pt x="12" y="67"/>
                </a:lnTo>
                <a:lnTo>
                  <a:pt x="14" y="70"/>
                </a:lnTo>
                <a:lnTo>
                  <a:pt x="14" y="72"/>
                </a:lnTo>
                <a:lnTo>
                  <a:pt x="14" y="78"/>
                </a:lnTo>
                <a:lnTo>
                  <a:pt x="15" y="81"/>
                </a:lnTo>
                <a:lnTo>
                  <a:pt x="14" y="84"/>
                </a:lnTo>
                <a:lnTo>
                  <a:pt x="12" y="89"/>
                </a:lnTo>
                <a:lnTo>
                  <a:pt x="11" y="89"/>
                </a:lnTo>
                <a:lnTo>
                  <a:pt x="14" y="91"/>
                </a:lnTo>
                <a:lnTo>
                  <a:pt x="15" y="94"/>
                </a:lnTo>
                <a:lnTo>
                  <a:pt x="15" y="96"/>
                </a:lnTo>
                <a:lnTo>
                  <a:pt x="11" y="98"/>
                </a:lnTo>
                <a:lnTo>
                  <a:pt x="14" y="100"/>
                </a:lnTo>
                <a:lnTo>
                  <a:pt x="15" y="102"/>
                </a:lnTo>
                <a:lnTo>
                  <a:pt x="15" y="103"/>
                </a:lnTo>
                <a:lnTo>
                  <a:pt x="16" y="108"/>
                </a:lnTo>
                <a:lnTo>
                  <a:pt x="16" y="110"/>
                </a:lnTo>
                <a:lnTo>
                  <a:pt x="19" y="112"/>
                </a:lnTo>
                <a:lnTo>
                  <a:pt x="20" y="115"/>
                </a:lnTo>
                <a:lnTo>
                  <a:pt x="19" y="123"/>
                </a:lnTo>
                <a:lnTo>
                  <a:pt x="16" y="126"/>
                </a:lnTo>
                <a:lnTo>
                  <a:pt x="15" y="126"/>
                </a:lnTo>
                <a:lnTo>
                  <a:pt x="15" y="130"/>
                </a:lnTo>
                <a:lnTo>
                  <a:pt x="14" y="132"/>
                </a:lnTo>
                <a:lnTo>
                  <a:pt x="10" y="138"/>
                </a:lnTo>
                <a:lnTo>
                  <a:pt x="8" y="140"/>
                </a:lnTo>
                <a:lnTo>
                  <a:pt x="7" y="147"/>
                </a:lnTo>
                <a:lnTo>
                  <a:pt x="6" y="149"/>
                </a:lnTo>
                <a:lnTo>
                  <a:pt x="5" y="150"/>
                </a:lnTo>
                <a:lnTo>
                  <a:pt x="4" y="153"/>
                </a:lnTo>
                <a:lnTo>
                  <a:pt x="4" y="155"/>
                </a:lnTo>
                <a:lnTo>
                  <a:pt x="4" y="160"/>
                </a:lnTo>
                <a:lnTo>
                  <a:pt x="1" y="162"/>
                </a:lnTo>
                <a:lnTo>
                  <a:pt x="0" y="164"/>
                </a:lnTo>
                <a:lnTo>
                  <a:pt x="0" y="167"/>
                </a:lnTo>
                <a:lnTo>
                  <a:pt x="1" y="171"/>
                </a:lnTo>
                <a:lnTo>
                  <a:pt x="66" y="168"/>
                </a:lnTo>
                <a:lnTo>
                  <a:pt x="65" y="184"/>
                </a:lnTo>
                <a:lnTo>
                  <a:pt x="67" y="188"/>
                </a:lnTo>
                <a:lnTo>
                  <a:pt x="70" y="192"/>
                </a:lnTo>
                <a:lnTo>
                  <a:pt x="71" y="199"/>
                </a:lnTo>
                <a:lnTo>
                  <a:pt x="71" y="203"/>
                </a:lnTo>
                <a:lnTo>
                  <a:pt x="71" y="203"/>
                </a:lnTo>
                <a:lnTo>
                  <a:pt x="72" y="203"/>
                </a:lnTo>
                <a:lnTo>
                  <a:pt x="77" y="200"/>
                </a:lnTo>
                <a:lnTo>
                  <a:pt x="79" y="199"/>
                </a:lnTo>
                <a:lnTo>
                  <a:pt x="82" y="197"/>
                </a:lnTo>
                <a:lnTo>
                  <a:pt x="82" y="193"/>
                </a:lnTo>
                <a:lnTo>
                  <a:pt x="86" y="193"/>
                </a:lnTo>
                <a:lnTo>
                  <a:pt x="89" y="193"/>
                </a:lnTo>
                <a:lnTo>
                  <a:pt x="93" y="192"/>
                </a:lnTo>
                <a:lnTo>
                  <a:pt x="98" y="190"/>
                </a:lnTo>
                <a:lnTo>
                  <a:pt x="102" y="190"/>
                </a:lnTo>
                <a:lnTo>
                  <a:pt x="104" y="190"/>
                </a:lnTo>
                <a:lnTo>
                  <a:pt x="107" y="190"/>
                </a:lnTo>
                <a:lnTo>
                  <a:pt x="109" y="190"/>
                </a:lnTo>
                <a:lnTo>
                  <a:pt x="113" y="192"/>
                </a:lnTo>
                <a:lnTo>
                  <a:pt x="115" y="190"/>
                </a:lnTo>
                <a:lnTo>
                  <a:pt x="116" y="189"/>
                </a:lnTo>
                <a:lnTo>
                  <a:pt x="116" y="189"/>
                </a:lnTo>
                <a:lnTo>
                  <a:pt x="116" y="189"/>
                </a:lnTo>
                <a:lnTo>
                  <a:pt x="110" y="148"/>
                </a:lnTo>
                <a:close/>
              </a:path>
            </a:pathLst>
          </a:custGeom>
          <a:solidFill>
            <a:srgbClr val="57123F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50" name="Freeform 43">
            <a:extLst>
              <a:ext uri="{FF2B5EF4-FFF2-40B4-BE49-F238E27FC236}">
                <a16:creationId xmlns:a16="http://schemas.microsoft.com/office/drawing/2014/main" id="{E9A159F5-FBF1-484B-8D95-EE3BC968A8FD}"/>
              </a:ext>
            </a:extLst>
          </p:cNvPr>
          <p:cNvSpPr>
            <a:spLocks/>
          </p:cNvSpPr>
          <p:nvPr/>
        </p:nvSpPr>
        <p:spPr bwMode="auto">
          <a:xfrm>
            <a:off x="10475305" y="3090904"/>
            <a:ext cx="554010" cy="404071"/>
          </a:xfrm>
          <a:custGeom>
            <a:avLst/>
            <a:gdLst>
              <a:gd name="T0" fmla="*/ 0 w 170"/>
              <a:gd name="T1" fmla="*/ 24 h 123"/>
              <a:gd name="T2" fmla="*/ 3 w 170"/>
              <a:gd name="T3" fmla="*/ 44 h 123"/>
              <a:gd name="T4" fmla="*/ 16 w 170"/>
              <a:gd name="T5" fmla="*/ 33 h 123"/>
              <a:gd name="T6" fmla="*/ 28 w 170"/>
              <a:gd name="T7" fmla="*/ 25 h 123"/>
              <a:gd name="T8" fmla="*/ 31 w 170"/>
              <a:gd name="T9" fmla="*/ 27 h 123"/>
              <a:gd name="T10" fmla="*/ 41 w 170"/>
              <a:gd name="T11" fmla="*/ 22 h 123"/>
              <a:gd name="T12" fmla="*/ 63 w 170"/>
              <a:gd name="T13" fmla="*/ 22 h 123"/>
              <a:gd name="T14" fmla="*/ 70 w 170"/>
              <a:gd name="T15" fmla="*/ 36 h 123"/>
              <a:gd name="T16" fmla="*/ 83 w 170"/>
              <a:gd name="T17" fmla="*/ 43 h 123"/>
              <a:gd name="T18" fmla="*/ 93 w 170"/>
              <a:gd name="T19" fmla="*/ 51 h 123"/>
              <a:gd name="T20" fmla="*/ 92 w 170"/>
              <a:gd name="T21" fmla="*/ 60 h 123"/>
              <a:gd name="T22" fmla="*/ 89 w 170"/>
              <a:gd name="T23" fmla="*/ 74 h 123"/>
              <a:gd name="T24" fmla="*/ 94 w 170"/>
              <a:gd name="T25" fmla="*/ 75 h 123"/>
              <a:gd name="T26" fmla="*/ 101 w 170"/>
              <a:gd name="T27" fmla="*/ 75 h 123"/>
              <a:gd name="T28" fmla="*/ 106 w 170"/>
              <a:gd name="T29" fmla="*/ 75 h 123"/>
              <a:gd name="T30" fmla="*/ 122 w 170"/>
              <a:gd name="T31" fmla="*/ 78 h 123"/>
              <a:gd name="T32" fmla="*/ 129 w 170"/>
              <a:gd name="T33" fmla="*/ 79 h 123"/>
              <a:gd name="T34" fmla="*/ 124 w 170"/>
              <a:gd name="T35" fmla="*/ 72 h 123"/>
              <a:gd name="T36" fmla="*/ 124 w 170"/>
              <a:gd name="T37" fmla="*/ 68 h 123"/>
              <a:gd name="T38" fmla="*/ 116 w 170"/>
              <a:gd name="T39" fmla="*/ 57 h 123"/>
              <a:gd name="T40" fmla="*/ 115 w 170"/>
              <a:gd name="T41" fmla="*/ 43 h 123"/>
              <a:gd name="T42" fmla="*/ 113 w 170"/>
              <a:gd name="T43" fmla="*/ 31 h 123"/>
              <a:gd name="T44" fmla="*/ 115 w 170"/>
              <a:gd name="T45" fmla="*/ 28 h 123"/>
              <a:gd name="T46" fmla="*/ 124 w 170"/>
              <a:gd name="T47" fmla="*/ 18 h 123"/>
              <a:gd name="T48" fmla="*/ 129 w 170"/>
              <a:gd name="T49" fmla="*/ 13 h 123"/>
              <a:gd name="T50" fmla="*/ 125 w 170"/>
              <a:gd name="T51" fmla="*/ 21 h 123"/>
              <a:gd name="T52" fmla="*/ 123 w 170"/>
              <a:gd name="T53" fmla="*/ 31 h 123"/>
              <a:gd name="T54" fmla="*/ 122 w 170"/>
              <a:gd name="T55" fmla="*/ 36 h 123"/>
              <a:gd name="T56" fmla="*/ 126 w 170"/>
              <a:gd name="T57" fmla="*/ 41 h 123"/>
              <a:gd name="T58" fmla="*/ 131 w 170"/>
              <a:gd name="T59" fmla="*/ 46 h 123"/>
              <a:gd name="T60" fmla="*/ 134 w 170"/>
              <a:gd name="T61" fmla="*/ 51 h 123"/>
              <a:gd name="T62" fmla="*/ 130 w 170"/>
              <a:gd name="T63" fmla="*/ 57 h 123"/>
              <a:gd name="T64" fmla="*/ 128 w 170"/>
              <a:gd name="T65" fmla="*/ 61 h 123"/>
              <a:gd name="T66" fmla="*/ 129 w 170"/>
              <a:gd name="T67" fmla="*/ 65 h 123"/>
              <a:gd name="T68" fmla="*/ 139 w 170"/>
              <a:gd name="T69" fmla="*/ 66 h 123"/>
              <a:gd name="T70" fmla="*/ 146 w 170"/>
              <a:gd name="T71" fmla="*/ 75 h 123"/>
              <a:gd name="T72" fmla="*/ 147 w 170"/>
              <a:gd name="T73" fmla="*/ 81 h 123"/>
              <a:gd name="T74" fmla="*/ 152 w 170"/>
              <a:gd name="T75" fmla="*/ 89 h 123"/>
              <a:gd name="T76" fmla="*/ 148 w 170"/>
              <a:gd name="T77" fmla="*/ 104 h 123"/>
              <a:gd name="T78" fmla="*/ 149 w 170"/>
              <a:gd name="T79" fmla="*/ 120 h 123"/>
              <a:gd name="T80" fmla="*/ 153 w 170"/>
              <a:gd name="T81" fmla="*/ 116 h 123"/>
              <a:gd name="T82" fmla="*/ 157 w 170"/>
              <a:gd name="T83" fmla="*/ 102 h 123"/>
              <a:gd name="T84" fmla="*/ 157 w 170"/>
              <a:gd name="T85" fmla="*/ 97 h 123"/>
              <a:gd name="T86" fmla="*/ 163 w 170"/>
              <a:gd name="T87" fmla="*/ 91 h 123"/>
              <a:gd name="T88" fmla="*/ 163 w 170"/>
              <a:gd name="T89" fmla="*/ 79 h 123"/>
              <a:gd name="T90" fmla="*/ 167 w 170"/>
              <a:gd name="T91" fmla="*/ 71 h 123"/>
              <a:gd name="T92" fmla="*/ 167 w 170"/>
              <a:gd name="T93" fmla="*/ 77 h 123"/>
              <a:gd name="T94" fmla="*/ 168 w 170"/>
              <a:gd name="T95" fmla="*/ 82 h 123"/>
              <a:gd name="T96" fmla="*/ 170 w 170"/>
              <a:gd name="T97" fmla="*/ 68 h 123"/>
              <a:gd name="T98" fmla="*/ 169 w 170"/>
              <a:gd name="T99" fmla="*/ 54 h 123"/>
              <a:gd name="T100" fmla="*/ 134 w 170"/>
              <a:gd name="T101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0" h="123">
                <a:moveTo>
                  <a:pt x="134" y="0"/>
                </a:move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3" y="44"/>
                  <a:pt x="3" y="44"/>
                  <a:pt x="3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16" y="33"/>
                  <a:pt x="16" y="33"/>
                  <a:pt x="16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8" y="25"/>
                  <a:pt x="28" y="25"/>
                  <a:pt x="28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31" y="27"/>
                  <a:pt x="31" y="27"/>
                  <a:pt x="31" y="27"/>
                </a:cubicBezTo>
                <a:cubicBezTo>
                  <a:pt x="38" y="22"/>
                  <a:pt x="38" y="22"/>
                  <a:pt x="38" y="22"/>
                </a:cubicBezTo>
                <a:cubicBezTo>
                  <a:pt x="41" y="22"/>
                  <a:pt x="41" y="22"/>
                  <a:pt x="41" y="22"/>
                </a:cubicBezTo>
                <a:cubicBezTo>
                  <a:pt x="49" y="18"/>
                  <a:pt x="49" y="18"/>
                  <a:pt x="49" y="18"/>
                </a:cubicBezTo>
                <a:cubicBezTo>
                  <a:pt x="63" y="22"/>
                  <a:pt x="63" y="22"/>
                  <a:pt x="63" y="22"/>
                </a:cubicBezTo>
                <a:cubicBezTo>
                  <a:pt x="67" y="28"/>
                  <a:pt x="67" y="28"/>
                  <a:pt x="67" y="28"/>
                </a:cubicBezTo>
                <a:cubicBezTo>
                  <a:pt x="70" y="36"/>
                  <a:pt x="70" y="36"/>
                  <a:pt x="70" y="36"/>
                </a:cubicBezTo>
                <a:cubicBezTo>
                  <a:pt x="71" y="36"/>
                  <a:pt x="71" y="36"/>
                  <a:pt x="71" y="36"/>
                </a:cubicBezTo>
                <a:cubicBezTo>
                  <a:pt x="83" y="43"/>
                  <a:pt x="83" y="43"/>
                  <a:pt x="83" y="43"/>
                </a:cubicBezTo>
                <a:cubicBezTo>
                  <a:pt x="88" y="48"/>
                  <a:pt x="88" y="48"/>
                  <a:pt x="88" y="48"/>
                </a:cubicBezTo>
                <a:cubicBezTo>
                  <a:pt x="93" y="51"/>
                  <a:pt x="93" y="51"/>
                  <a:pt x="93" y="51"/>
                </a:cubicBezTo>
                <a:cubicBezTo>
                  <a:pt x="94" y="56"/>
                  <a:pt x="94" y="56"/>
                  <a:pt x="94" y="56"/>
                </a:cubicBezTo>
                <a:cubicBezTo>
                  <a:pt x="92" y="60"/>
                  <a:pt x="92" y="60"/>
                  <a:pt x="92" y="60"/>
                </a:cubicBezTo>
                <a:cubicBezTo>
                  <a:pt x="88" y="61"/>
                  <a:pt x="88" y="61"/>
                  <a:pt x="88" y="61"/>
                </a:cubicBezTo>
                <a:cubicBezTo>
                  <a:pt x="89" y="74"/>
                  <a:pt x="89" y="74"/>
                  <a:pt x="89" y="74"/>
                </a:cubicBezTo>
                <a:cubicBezTo>
                  <a:pt x="91" y="76"/>
                  <a:pt x="91" y="76"/>
                  <a:pt x="91" y="76"/>
                </a:cubicBezTo>
                <a:cubicBezTo>
                  <a:pt x="94" y="75"/>
                  <a:pt x="94" y="75"/>
                  <a:pt x="94" y="75"/>
                </a:cubicBezTo>
                <a:cubicBezTo>
                  <a:pt x="97" y="74"/>
                  <a:pt x="97" y="74"/>
                  <a:pt x="97" y="74"/>
                </a:cubicBezTo>
                <a:cubicBezTo>
                  <a:pt x="101" y="75"/>
                  <a:pt x="101" y="75"/>
                  <a:pt x="101" y="75"/>
                </a:cubicBezTo>
                <a:cubicBezTo>
                  <a:pt x="102" y="76"/>
                  <a:pt x="102" y="76"/>
                  <a:pt x="102" y="76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19" y="76"/>
                  <a:pt x="119" y="76"/>
                  <a:pt x="119" y="76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6" y="80"/>
                  <a:pt x="126" y="80"/>
                  <a:pt x="126" y="80"/>
                </a:cubicBezTo>
                <a:cubicBezTo>
                  <a:pt x="129" y="79"/>
                  <a:pt x="129" y="79"/>
                  <a:pt x="129" y="79"/>
                </a:cubicBezTo>
                <a:cubicBezTo>
                  <a:pt x="127" y="75"/>
                  <a:pt x="127" y="75"/>
                  <a:pt x="127" y="75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24" y="69"/>
                  <a:pt x="124" y="69"/>
                  <a:pt x="124" y="69"/>
                </a:cubicBezTo>
                <a:cubicBezTo>
                  <a:pt x="124" y="68"/>
                  <a:pt x="124" y="68"/>
                  <a:pt x="124" y="68"/>
                </a:cubicBezTo>
                <a:cubicBezTo>
                  <a:pt x="118" y="60"/>
                  <a:pt x="118" y="60"/>
                  <a:pt x="118" y="60"/>
                </a:cubicBezTo>
                <a:cubicBezTo>
                  <a:pt x="116" y="57"/>
                  <a:pt x="116" y="57"/>
                  <a:pt x="116" y="57"/>
                </a:cubicBezTo>
                <a:cubicBezTo>
                  <a:pt x="116" y="50"/>
                  <a:pt x="116" y="50"/>
                  <a:pt x="116" y="50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13" y="31"/>
                  <a:pt x="113" y="31"/>
                  <a:pt x="113" y="31"/>
                </a:cubicBezTo>
                <a:cubicBezTo>
                  <a:pt x="111" y="28"/>
                  <a:pt x="111" y="28"/>
                  <a:pt x="111" y="28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8" y="22"/>
                  <a:pt x="118" y="22"/>
                  <a:pt x="118" y="22"/>
                </a:cubicBezTo>
                <a:cubicBezTo>
                  <a:pt x="124" y="18"/>
                  <a:pt x="124" y="18"/>
                  <a:pt x="124" y="18"/>
                </a:cubicBezTo>
                <a:cubicBezTo>
                  <a:pt x="127" y="12"/>
                  <a:pt x="127" y="12"/>
                  <a:pt x="127" y="12"/>
                </a:cubicBezTo>
                <a:cubicBezTo>
                  <a:pt x="129" y="13"/>
                  <a:pt x="129" y="13"/>
                  <a:pt x="129" y="13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5" y="21"/>
                  <a:pt x="125" y="21"/>
                  <a:pt x="125" y="21"/>
                </a:cubicBezTo>
                <a:cubicBezTo>
                  <a:pt x="123" y="27"/>
                  <a:pt x="123" y="27"/>
                  <a:pt x="123" y="27"/>
                </a:cubicBezTo>
                <a:cubicBezTo>
                  <a:pt x="123" y="31"/>
                  <a:pt x="123" y="31"/>
                  <a:pt x="123" y="31"/>
                </a:cubicBezTo>
                <a:cubicBezTo>
                  <a:pt x="127" y="31"/>
                  <a:pt x="127" y="31"/>
                  <a:pt x="127" y="31"/>
                </a:cubicBezTo>
                <a:cubicBezTo>
                  <a:pt x="122" y="36"/>
                  <a:pt x="122" y="36"/>
                  <a:pt x="122" y="36"/>
                </a:cubicBezTo>
                <a:cubicBezTo>
                  <a:pt x="120" y="39"/>
                  <a:pt x="120" y="39"/>
                  <a:pt x="120" y="39"/>
                </a:cubicBezTo>
                <a:cubicBezTo>
                  <a:pt x="126" y="41"/>
                  <a:pt x="126" y="41"/>
                  <a:pt x="126" y="41"/>
                </a:cubicBezTo>
                <a:cubicBezTo>
                  <a:pt x="128" y="42"/>
                  <a:pt x="128" y="42"/>
                  <a:pt x="128" y="42"/>
                </a:cubicBezTo>
                <a:cubicBezTo>
                  <a:pt x="131" y="46"/>
                  <a:pt x="131" y="46"/>
                  <a:pt x="131" y="46"/>
                </a:cubicBezTo>
                <a:cubicBezTo>
                  <a:pt x="130" y="47"/>
                  <a:pt x="130" y="47"/>
                  <a:pt x="130" y="47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4" y="53"/>
                  <a:pt x="134" y="53"/>
                  <a:pt x="134" y="53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7" y="63"/>
                  <a:pt x="127" y="63"/>
                  <a:pt x="127" y="63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9" y="66"/>
                  <a:pt x="139" y="66"/>
                  <a:pt x="139" y="66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6" y="75"/>
                  <a:pt x="146" y="75"/>
                  <a:pt x="146" y="75"/>
                </a:cubicBezTo>
                <a:cubicBezTo>
                  <a:pt x="148" y="80"/>
                  <a:pt x="148" y="80"/>
                  <a:pt x="148" y="80"/>
                </a:cubicBezTo>
                <a:cubicBezTo>
                  <a:pt x="147" y="81"/>
                  <a:pt x="147" y="81"/>
                  <a:pt x="147" y="81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2" y="89"/>
                  <a:pt x="152" y="89"/>
                  <a:pt x="152" y="89"/>
                </a:cubicBezTo>
                <a:cubicBezTo>
                  <a:pt x="149" y="98"/>
                  <a:pt x="149" y="98"/>
                  <a:pt x="149" y="98"/>
                </a:cubicBezTo>
                <a:cubicBezTo>
                  <a:pt x="148" y="104"/>
                  <a:pt x="148" y="104"/>
                  <a:pt x="148" y="104"/>
                </a:cubicBezTo>
                <a:cubicBezTo>
                  <a:pt x="148" y="114"/>
                  <a:pt x="148" y="114"/>
                  <a:pt x="148" y="114"/>
                </a:cubicBezTo>
                <a:cubicBezTo>
                  <a:pt x="149" y="120"/>
                  <a:pt x="149" y="120"/>
                  <a:pt x="149" y="120"/>
                </a:cubicBezTo>
                <a:cubicBezTo>
                  <a:pt x="151" y="123"/>
                  <a:pt x="151" y="123"/>
                  <a:pt x="151" y="123"/>
                </a:cubicBezTo>
                <a:cubicBezTo>
                  <a:pt x="153" y="116"/>
                  <a:pt x="153" y="116"/>
                  <a:pt x="153" y="116"/>
                </a:cubicBezTo>
                <a:cubicBezTo>
                  <a:pt x="154" y="105"/>
                  <a:pt x="154" y="105"/>
                  <a:pt x="154" y="105"/>
                </a:cubicBezTo>
                <a:cubicBezTo>
                  <a:pt x="157" y="102"/>
                  <a:pt x="157" y="102"/>
                  <a:pt x="157" y="102"/>
                </a:cubicBezTo>
                <a:cubicBezTo>
                  <a:pt x="157" y="99"/>
                  <a:pt x="157" y="99"/>
                  <a:pt x="157" y="99"/>
                </a:cubicBezTo>
                <a:cubicBezTo>
                  <a:pt x="157" y="97"/>
                  <a:pt x="157" y="97"/>
                  <a:pt x="157" y="97"/>
                </a:cubicBezTo>
                <a:cubicBezTo>
                  <a:pt x="160" y="95"/>
                  <a:pt x="160" y="95"/>
                  <a:pt x="160" y="95"/>
                </a:cubicBezTo>
                <a:cubicBezTo>
                  <a:pt x="163" y="91"/>
                  <a:pt x="163" y="91"/>
                  <a:pt x="163" y="91"/>
                </a:cubicBezTo>
                <a:cubicBezTo>
                  <a:pt x="163" y="82"/>
                  <a:pt x="163" y="82"/>
                  <a:pt x="163" y="82"/>
                </a:cubicBezTo>
                <a:cubicBezTo>
                  <a:pt x="163" y="79"/>
                  <a:pt x="163" y="79"/>
                  <a:pt x="163" y="79"/>
                </a:cubicBezTo>
                <a:cubicBezTo>
                  <a:pt x="163" y="75"/>
                  <a:pt x="163" y="75"/>
                  <a:pt x="163" y="75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8" y="74"/>
                  <a:pt x="168" y="74"/>
                  <a:pt x="168" y="74"/>
                </a:cubicBezTo>
                <a:cubicBezTo>
                  <a:pt x="167" y="77"/>
                  <a:pt x="167" y="77"/>
                  <a:pt x="167" y="77"/>
                </a:cubicBezTo>
                <a:cubicBezTo>
                  <a:pt x="167" y="77"/>
                  <a:pt x="165" y="80"/>
                  <a:pt x="165" y="80"/>
                </a:cubicBezTo>
                <a:cubicBezTo>
                  <a:pt x="166" y="81"/>
                  <a:pt x="168" y="82"/>
                  <a:pt x="168" y="82"/>
                </a:cubicBezTo>
                <a:cubicBezTo>
                  <a:pt x="170" y="77"/>
                  <a:pt x="170" y="77"/>
                  <a:pt x="170" y="77"/>
                </a:cubicBezTo>
                <a:cubicBezTo>
                  <a:pt x="170" y="68"/>
                  <a:pt x="170" y="68"/>
                  <a:pt x="170" y="68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48" y="57"/>
                  <a:pt x="148" y="57"/>
                  <a:pt x="148" y="57"/>
                </a:cubicBezTo>
                <a:lnTo>
                  <a:pt x="13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51" name="Freeform 44">
            <a:extLst>
              <a:ext uri="{FF2B5EF4-FFF2-40B4-BE49-F238E27FC236}">
                <a16:creationId xmlns:a16="http://schemas.microsoft.com/office/drawing/2014/main" id="{30F7B3C9-8B7B-174C-99CB-ACC922437652}"/>
              </a:ext>
            </a:extLst>
          </p:cNvPr>
          <p:cNvSpPr>
            <a:spLocks/>
          </p:cNvSpPr>
          <p:nvPr/>
        </p:nvSpPr>
        <p:spPr bwMode="auto">
          <a:xfrm>
            <a:off x="10136741" y="3044725"/>
            <a:ext cx="569399" cy="561850"/>
          </a:xfrm>
          <a:custGeom>
            <a:avLst/>
            <a:gdLst>
              <a:gd name="T0" fmla="*/ 24 w 148"/>
              <a:gd name="T1" fmla="*/ 136 h 146"/>
              <a:gd name="T2" fmla="*/ 31 w 148"/>
              <a:gd name="T3" fmla="*/ 144 h 146"/>
              <a:gd name="T4" fmla="*/ 38 w 148"/>
              <a:gd name="T5" fmla="*/ 146 h 146"/>
              <a:gd name="T6" fmla="*/ 48 w 148"/>
              <a:gd name="T7" fmla="*/ 142 h 146"/>
              <a:gd name="T8" fmla="*/ 64 w 148"/>
              <a:gd name="T9" fmla="*/ 134 h 146"/>
              <a:gd name="T10" fmla="*/ 79 w 148"/>
              <a:gd name="T11" fmla="*/ 125 h 146"/>
              <a:gd name="T12" fmla="*/ 79 w 148"/>
              <a:gd name="T13" fmla="*/ 112 h 146"/>
              <a:gd name="T14" fmla="*/ 87 w 148"/>
              <a:gd name="T15" fmla="*/ 99 h 146"/>
              <a:gd name="T16" fmla="*/ 91 w 148"/>
              <a:gd name="T17" fmla="*/ 80 h 146"/>
              <a:gd name="T18" fmla="*/ 100 w 148"/>
              <a:gd name="T19" fmla="*/ 84 h 146"/>
              <a:gd name="T20" fmla="*/ 103 w 148"/>
              <a:gd name="T21" fmla="*/ 83 h 146"/>
              <a:gd name="T22" fmla="*/ 108 w 148"/>
              <a:gd name="T23" fmla="*/ 71 h 146"/>
              <a:gd name="T24" fmla="*/ 110 w 148"/>
              <a:gd name="T25" fmla="*/ 67 h 146"/>
              <a:gd name="T26" fmla="*/ 114 w 148"/>
              <a:gd name="T27" fmla="*/ 69 h 146"/>
              <a:gd name="T28" fmla="*/ 122 w 148"/>
              <a:gd name="T29" fmla="*/ 57 h 146"/>
              <a:gd name="T30" fmla="*/ 126 w 148"/>
              <a:gd name="T31" fmla="*/ 47 h 146"/>
              <a:gd name="T32" fmla="*/ 135 w 148"/>
              <a:gd name="T33" fmla="*/ 44 h 146"/>
              <a:gd name="T34" fmla="*/ 143 w 148"/>
              <a:gd name="T35" fmla="*/ 47 h 146"/>
              <a:gd name="T36" fmla="*/ 148 w 148"/>
              <a:gd name="T37" fmla="*/ 43 h 146"/>
              <a:gd name="T38" fmla="*/ 145 w 148"/>
              <a:gd name="T39" fmla="*/ 36 h 146"/>
              <a:gd name="T40" fmla="*/ 130 w 148"/>
              <a:gd name="T41" fmla="*/ 28 h 146"/>
              <a:gd name="T42" fmla="*/ 120 w 148"/>
              <a:gd name="T43" fmla="*/ 31 h 146"/>
              <a:gd name="T44" fmla="*/ 113 w 148"/>
              <a:gd name="T45" fmla="*/ 34 h 146"/>
              <a:gd name="T46" fmla="*/ 107 w 148"/>
              <a:gd name="T47" fmla="*/ 40 h 146"/>
              <a:gd name="T48" fmla="*/ 94 w 148"/>
              <a:gd name="T49" fmla="*/ 50 h 146"/>
              <a:gd name="T50" fmla="*/ 88 w 148"/>
              <a:gd name="T51" fmla="*/ 33 h 146"/>
              <a:gd name="T52" fmla="*/ 51 w 148"/>
              <a:gd name="T53" fmla="*/ 0 h 146"/>
              <a:gd name="T54" fmla="*/ 47 w 148"/>
              <a:gd name="T55" fmla="*/ 3 h 146"/>
              <a:gd name="T56" fmla="*/ 48 w 148"/>
              <a:gd name="T57" fmla="*/ 7 h 146"/>
              <a:gd name="T58" fmla="*/ 48 w 148"/>
              <a:gd name="T59" fmla="*/ 19 h 146"/>
              <a:gd name="T60" fmla="*/ 47 w 148"/>
              <a:gd name="T61" fmla="*/ 28 h 146"/>
              <a:gd name="T62" fmla="*/ 46 w 148"/>
              <a:gd name="T63" fmla="*/ 39 h 146"/>
              <a:gd name="T64" fmla="*/ 36 w 148"/>
              <a:gd name="T65" fmla="*/ 51 h 146"/>
              <a:gd name="T66" fmla="*/ 28 w 148"/>
              <a:gd name="T67" fmla="*/ 55 h 146"/>
              <a:gd name="T68" fmla="*/ 21 w 148"/>
              <a:gd name="T69" fmla="*/ 65 h 146"/>
              <a:gd name="T70" fmla="*/ 19 w 148"/>
              <a:gd name="T71" fmla="*/ 76 h 146"/>
              <a:gd name="T72" fmla="*/ 12 w 148"/>
              <a:gd name="T73" fmla="*/ 76 h 146"/>
              <a:gd name="T74" fmla="*/ 9 w 148"/>
              <a:gd name="T75" fmla="*/ 91 h 146"/>
              <a:gd name="T76" fmla="*/ 3 w 148"/>
              <a:gd name="T77" fmla="*/ 98 h 146"/>
              <a:gd name="T78" fmla="*/ 3 w 148"/>
              <a:gd name="T79" fmla="*/ 114 h 146"/>
              <a:gd name="T80" fmla="*/ 10 w 148"/>
              <a:gd name="T81" fmla="*/ 127 h 146"/>
              <a:gd name="T82" fmla="*/ 19 w 148"/>
              <a:gd name="T83" fmla="*/ 138 h 146"/>
              <a:gd name="T84" fmla="*/ 21 w 148"/>
              <a:gd name="T85" fmla="*/ 13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8" h="146">
                <a:moveTo>
                  <a:pt x="21" y="136"/>
                </a:moveTo>
                <a:lnTo>
                  <a:pt x="24" y="136"/>
                </a:lnTo>
                <a:lnTo>
                  <a:pt x="25" y="139"/>
                </a:lnTo>
                <a:lnTo>
                  <a:pt x="31" y="144"/>
                </a:lnTo>
                <a:lnTo>
                  <a:pt x="36" y="146"/>
                </a:lnTo>
                <a:lnTo>
                  <a:pt x="38" y="146"/>
                </a:lnTo>
                <a:lnTo>
                  <a:pt x="44" y="139"/>
                </a:lnTo>
                <a:lnTo>
                  <a:pt x="48" y="142"/>
                </a:lnTo>
                <a:lnTo>
                  <a:pt x="57" y="140"/>
                </a:lnTo>
                <a:lnTo>
                  <a:pt x="64" y="134"/>
                </a:lnTo>
                <a:lnTo>
                  <a:pt x="75" y="128"/>
                </a:lnTo>
                <a:lnTo>
                  <a:pt x="79" y="125"/>
                </a:lnTo>
                <a:lnTo>
                  <a:pt x="78" y="117"/>
                </a:lnTo>
                <a:lnTo>
                  <a:pt x="79" y="112"/>
                </a:lnTo>
                <a:lnTo>
                  <a:pt x="84" y="107"/>
                </a:lnTo>
                <a:lnTo>
                  <a:pt x="87" y="99"/>
                </a:lnTo>
                <a:lnTo>
                  <a:pt x="90" y="87"/>
                </a:lnTo>
                <a:lnTo>
                  <a:pt x="91" y="80"/>
                </a:lnTo>
                <a:lnTo>
                  <a:pt x="95" y="82"/>
                </a:lnTo>
                <a:lnTo>
                  <a:pt x="100" y="84"/>
                </a:lnTo>
                <a:lnTo>
                  <a:pt x="102" y="85"/>
                </a:lnTo>
                <a:lnTo>
                  <a:pt x="103" y="83"/>
                </a:lnTo>
                <a:lnTo>
                  <a:pt x="106" y="75"/>
                </a:lnTo>
                <a:lnTo>
                  <a:pt x="108" y="71"/>
                </a:lnTo>
                <a:lnTo>
                  <a:pt x="109" y="67"/>
                </a:lnTo>
                <a:lnTo>
                  <a:pt x="110" y="67"/>
                </a:lnTo>
                <a:lnTo>
                  <a:pt x="113" y="67"/>
                </a:lnTo>
                <a:lnTo>
                  <a:pt x="114" y="69"/>
                </a:lnTo>
                <a:lnTo>
                  <a:pt x="119" y="60"/>
                </a:lnTo>
                <a:lnTo>
                  <a:pt x="122" y="57"/>
                </a:lnTo>
                <a:lnTo>
                  <a:pt x="124" y="54"/>
                </a:lnTo>
                <a:lnTo>
                  <a:pt x="126" y="47"/>
                </a:lnTo>
                <a:lnTo>
                  <a:pt x="126" y="39"/>
                </a:lnTo>
                <a:lnTo>
                  <a:pt x="135" y="44"/>
                </a:lnTo>
                <a:lnTo>
                  <a:pt x="141" y="47"/>
                </a:lnTo>
                <a:lnTo>
                  <a:pt x="143" y="47"/>
                </a:lnTo>
                <a:lnTo>
                  <a:pt x="146" y="44"/>
                </a:lnTo>
                <a:lnTo>
                  <a:pt x="148" y="43"/>
                </a:lnTo>
                <a:lnTo>
                  <a:pt x="147" y="43"/>
                </a:lnTo>
                <a:lnTo>
                  <a:pt x="145" y="36"/>
                </a:lnTo>
                <a:lnTo>
                  <a:pt x="141" y="31"/>
                </a:lnTo>
                <a:lnTo>
                  <a:pt x="130" y="28"/>
                </a:lnTo>
                <a:lnTo>
                  <a:pt x="123" y="31"/>
                </a:lnTo>
                <a:lnTo>
                  <a:pt x="120" y="31"/>
                </a:lnTo>
                <a:lnTo>
                  <a:pt x="114" y="35"/>
                </a:lnTo>
                <a:lnTo>
                  <a:pt x="113" y="34"/>
                </a:lnTo>
                <a:lnTo>
                  <a:pt x="112" y="34"/>
                </a:lnTo>
                <a:lnTo>
                  <a:pt x="107" y="40"/>
                </a:lnTo>
                <a:lnTo>
                  <a:pt x="102" y="40"/>
                </a:lnTo>
                <a:lnTo>
                  <a:pt x="94" y="50"/>
                </a:lnTo>
                <a:lnTo>
                  <a:pt x="91" y="50"/>
                </a:lnTo>
                <a:lnTo>
                  <a:pt x="88" y="33"/>
                </a:lnTo>
                <a:lnTo>
                  <a:pt x="57" y="39"/>
                </a:lnTo>
                <a:lnTo>
                  <a:pt x="51" y="0"/>
                </a:lnTo>
                <a:lnTo>
                  <a:pt x="48" y="0"/>
                </a:lnTo>
                <a:lnTo>
                  <a:pt x="47" y="3"/>
                </a:lnTo>
                <a:lnTo>
                  <a:pt x="48" y="6"/>
                </a:lnTo>
                <a:lnTo>
                  <a:pt x="48" y="7"/>
                </a:lnTo>
                <a:lnTo>
                  <a:pt x="48" y="15"/>
                </a:lnTo>
                <a:lnTo>
                  <a:pt x="48" y="19"/>
                </a:lnTo>
                <a:lnTo>
                  <a:pt x="47" y="22"/>
                </a:lnTo>
                <a:lnTo>
                  <a:pt x="47" y="28"/>
                </a:lnTo>
                <a:lnTo>
                  <a:pt x="46" y="36"/>
                </a:lnTo>
                <a:lnTo>
                  <a:pt x="46" y="39"/>
                </a:lnTo>
                <a:lnTo>
                  <a:pt x="44" y="44"/>
                </a:lnTo>
                <a:lnTo>
                  <a:pt x="36" y="51"/>
                </a:lnTo>
                <a:lnTo>
                  <a:pt x="33" y="55"/>
                </a:lnTo>
                <a:lnTo>
                  <a:pt x="28" y="55"/>
                </a:lnTo>
                <a:lnTo>
                  <a:pt x="24" y="61"/>
                </a:lnTo>
                <a:lnTo>
                  <a:pt x="21" y="65"/>
                </a:lnTo>
                <a:lnTo>
                  <a:pt x="20" y="75"/>
                </a:lnTo>
                <a:lnTo>
                  <a:pt x="19" y="76"/>
                </a:lnTo>
                <a:lnTo>
                  <a:pt x="15" y="73"/>
                </a:lnTo>
                <a:lnTo>
                  <a:pt x="12" y="76"/>
                </a:lnTo>
                <a:lnTo>
                  <a:pt x="9" y="87"/>
                </a:lnTo>
                <a:lnTo>
                  <a:pt x="9" y="91"/>
                </a:lnTo>
                <a:lnTo>
                  <a:pt x="7" y="94"/>
                </a:lnTo>
                <a:lnTo>
                  <a:pt x="3" y="98"/>
                </a:lnTo>
                <a:lnTo>
                  <a:pt x="0" y="101"/>
                </a:lnTo>
                <a:lnTo>
                  <a:pt x="3" y="114"/>
                </a:lnTo>
                <a:lnTo>
                  <a:pt x="5" y="120"/>
                </a:lnTo>
                <a:lnTo>
                  <a:pt x="10" y="127"/>
                </a:lnTo>
                <a:lnTo>
                  <a:pt x="15" y="132"/>
                </a:lnTo>
                <a:lnTo>
                  <a:pt x="19" y="138"/>
                </a:lnTo>
                <a:lnTo>
                  <a:pt x="20" y="138"/>
                </a:lnTo>
                <a:lnTo>
                  <a:pt x="21" y="1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52" name="Freeform 45">
            <a:extLst>
              <a:ext uri="{FF2B5EF4-FFF2-40B4-BE49-F238E27FC236}">
                <a16:creationId xmlns:a16="http://schemas.microsoft.com/office/drawing/2014/main" id="{AE717871-3FF3-A646-ADF8-4BFFF8B54C01}"/>
              </a:ext>
            </a:extLst>
          </p:cNvPr>
          <p:cNvSpPr>
            <a:spLocks/>
          </p:cNvSpPr>
          <p:nvPr/>
        </p:nvSpPr>
        <p:spPr bwMode="auto">
          <a:xfrm>
            <a:off x="9301883" y="3344890"/>
            <a:ext cx="907958" cy="469490"/>
          </a:xfrm>
          <a:custGeom>
            <a:avLst/>
            <a:gdLst>
              <a:gd name="T0" fmla="*/ 207 w 236"/>
              <a:gd name="T1" fmla="*/ 91 h 122"/>
              <a:gd name="T2" fmla="*/ 214 w 236"/>
              <a:gd name="T3" fmla="*/ 88 h 122"/>
              <a:gd name="T4" fmla="*/ 220 w 236"/>
              <a:gd name="T5" fmla="*/ 74 h 122"/>
              <a:gd name="T6" fmla="*/ 235 w 236"/>
              <a:gd name="T7" fmla="*/ 64 h 122"/>
              <a:gd name="T8" fmla="*/ 232 w 236"/>
              <a:gd name="T9" fmla="*/ 54 h 122"/>
              <a:gd name="T10" fmla="*/ 222 w 236"/>
              <a:gd name="T11" fmla="*/ 42 h 122"/>
              <a:gd name="T12" fmla="*/ 217 w 236"/>
              <a:gd name="T13" fmla="*/ 23 h 122"/>
              <a:gd name="T14" fmla="*/ 215 w 236"/>
              <a:gd name="T15" fmla="*/ 22 h 122"/>
              <a:gd name="T16" fmla="*/ 207 w 236"/>
              <a:gd name="T17" fmla="*/ 13 h 122"/>
              <a:gd name="T18" fmla="*/ 203 w 236"/>
              <a:gd name="T19" fmla="*/ 11 h 122"/>
              <a:gd name="T20" fmla="*/ 199 w 236"/>
              <a:gd name="T21" fmla="*/ 15 h 122"/>
              <a:gd name="T22" fmla="*/ 192 w 236"/>
              <a:gd name="T23" fmla="*/ 17 h 122"/>
              <a:gd name="T24" fmla="*/ 184 w 236"/>
              <a:gd name="T25" fmla="*/ 13 h 122"/>
              <a:gd name="T26" fmla="*/ 181 w 236"/>
              <a:gd name="T27" fmla="*/ 16 h 122"/>
              <a:gd name="T28" fmla="*/ 178 w 236"/>
              <a:gd name="T29" fmla="*/ 18 h 122"/>
              <a:gd name="T30" fmla="*/ 174 w 236"/>
              <a:gd name="T31" fmla="*/ 15 h 122"/>
              <a:gd name="T32" fmla="*/ 166 w 236"/>
              <a:gd name="T33" fmla="*/ 13 h 122"/>
              <a:gd name="T34" fmla="*/ 163 w 236"/>
              <a:gd name="T35" fmla="*/ 7 h 122"/>
              <a:gd name="T36" fmla="*/ 154 w 236"/>
              <a:gd name="T37" fmla="*/ 0 h 122"/>
              <a:gd name="T38" fmla="*/ 148 w 236"/>
              <a:gd name="T39" fmla="*/ 3 h 122"/>
              <a:gd name="T40" fmla="*/ 141 w 236"/>
              <a:gd name="T41" fmla="*/ 2 h 122"/>
              <a:gd name="T42" fmla="*/ 144 w 236"/>
              <a:gd name="T43" fmla="*/ 7 h 122"/>
              <a:gd name="T44" fmla="*/ 144 w 236"/>
              <a:gd name="T45" fmla="*/ 15 h 122"/>
              <a:gd name="T46" fmla="*/ 138 w 236"/>
              <a:gd name="T47" fmla="*/ 17 h 122"/>
              <a:gd name="T48" fmla="*/ 126 w 236"/>
              <a:gd name="T49" fmla="*/ 20 h 122"/>
              <a:gd name="T50" fmla="*/ 125 w 236"/>
              <a:gd name="T51" fmla="*/ 23 h 122"/>
              <a:gd name="T52" fmla="*/ 124 w 236"/>
              <a:gd name="T53" fmla="*/ 29 h 122"/>
              <a:gd name="T54" fmla="*/ 120 w 236"/>
              <a:gd name="T55" fmla="*/ 37 h 122"/>
              <a:gd name="T56" fmla="*/ 115 w 236"/>
              <a:gd name="T57" fmla="*/ 39 h 122"/>
              <a:gd name="T58" fmla="*/ 112 w 236"/>
              <a:gd name="T59" fmla="*/ 47 h 122"/>
              <a:gd name="T60" fmla="*/ 104 w 236"/>
              <a:gd name="T61" fmla="*/ 52 h 122"/>
              <a:gd name="T62" fmla="*/ 100 w 236"/>
              <a:gd name="T63" fmla="*/ 48 h 122"/>
              <a:gd name="T64" fmla="*/ 97 w 236"/>
              <a:gd name="T65" fmla="*/ 44 h 122"/>
              <a:gd name="T66" fmla="*/ 93 w 236"/>
              <a:gd name="T67" fmla="*/ 51 h 122"/>
              <a:gd name="T68" fmla="*/ 92 w 236"/>
              <a:gd name="T69" fmla="*/ 58 h 122"/>
              <a:gd name="T70" fmla="*/ 86 w 236"/>
              <a:gd name="T71" fmla="*/ 55 h 122"/>
              <a:gd name="T72" fmla="*/ 80 w 236"/>
              <a:gd name="T73" fmla="*/ 56 h 122"/>
              <a:gd name="T74" fmla="*/ 76 w 236"/>
              <a:gd name="T75" fmla="*/ 61 h 122"/>
              <a:gd name="T76" fmla="*/ 71 w 236"/>
              <a:gd name="T77" fmla="*/ 60 h 122"/>
              <a:gd name="T78" fmla="*/ 63 w 236"/>
              <a:gd name="T79" fmla="*/ 57 h 122"/>
              <a:gd name="T80" fmla="*/ 57 w 236"/>
              <a:gd name="T81" fmla="*/ 61 h 122"/>
              <a:gd name="T82" fmla="*/ 49 w 236"/>
              <a:gd name="T83" fmla="*/ 66 h 122"/>
              <a:gd name="T84" fmla="*/ 43 w 236"/>
              <a:gd name="T85" fmla="*/ 67 h 122"/>
              <a:gd name="T86" fmla="*/ 43 w 236"/>
              <a:gd name="T87" fmla="*/ 72 h 122"/>
              <a:gd name="T88" fmla="*/ 44 w 236"/>
              <a:gd name="T89" fmla="*/ 78 h 122"/>
              <a:gd name="T90" fmla="*/ 36 w 236"/>
              <a:gd name="T91" fmla="*/ 81 h 122"/>
              <a:gd name="T92" fmla="*/ 33 w 236"/>
              <a:gd name="T93" fmla="*/ 88 h 122"/>
              <a:gd name="T94" fmla="*/ 33 w 236"/>
              <a:gd name="T95" fmla="*/ 94 h 122"/>
              <a:gd name="T96" fmla="*/ 27 w 236"/>
              <a:gd name="T97" fmla="*/ 94 h 122"/>
              <a:gd name="T98" fmla="*/ 19 w 236"/>
              <a:gd name="T99" fmla="*/ 89 h 122"/>
              <a:gd name="T100" fmla="*/ 14 w 236"/>
              <a:gd name="T101" fmla="*/ 93 h 122"/>
              <a:gd name="T102" fmla="*/ 10 w 236"/>
              <a:gd name="T103" fmla="*/ 97 h 122"/>
              <a:gd name="T104" fmla="*/ 14 w 236"/>
              <a:gd name="T105" fmla="*/ 102 h 122"/>
              <a:gd name="T106" fmla="*/ 14 w 236"/>
              <a:gd name="T107" fmla="*/ 107 h 122"/>
              <a:gd name="T108" fmla="*/ 12 w 236"/>
              <a:gd name="T109" fmla="*/ 115 h 122"/>
              <a:gd name="T110" fmla="*/ 7 w 236"/>
              <a:gd name="T111" fmla="*/ 116 h 122"/>
              <a:gd name="T112" fmla="*/ 5 w 236"/>
              <a:gd name="T113" fmla="*/ 117 h 122"/>
              <a:gd name="T114" fmla="*/ 0 w 236"/>
              <a:gd name="T115" fmla="*/ 117 h 122"/>
              <a:gd name="T116" fmla="*/ 0 w 236"/>
              <a:gd name="T117" fmla="*/ 121 h 122"/>
              <a:gd name="T118" fmla="*/ 2 w 236"/>
              <a:gd name="T119" fmla="*/ 121 h 122"/>
              <a:gd name="T120" fmla="*/ 50 w 236"/>
              <a:gd name="T121" fmla="*/ 111 h 122"/>
              <a:gd name="T122" fmla="*/ 192 w 236"/>
              <a:gd name="T123" fmla="*/ 100 h 122"/>
              <a:gd name="T124" fmla="*/ 202 w 236"/>
              <a:gd name="T125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6" h="122">
                <a:moveTo>
                  <a:pt x="202" y="94"/>
                </a:moveTo>
                <a:lnTo>
                  <a:pt x="207" y="91"/>
                </a:lnTo>
                <a:lnTo>
                  <a:pt x="210" y="89"/>
                </a:lnTo>
                <a:lnTo>
                  <a:pt x="214" y="88"/>
                </a:lnTo>
                <a:lnTo>
                  <a:pt x="217" y="79"/>
                </a:lnTo>
                <a:lnTo>
                  <a:pt x="220" y="74"/>
                </a:lnTo>
                <a:lnTo>
                  <a:pt x="231" y="70"/>
                </a:lnTo>
                <a:lnTo>
                  <a:pt x="235" y="64"/>
                </a:lnTo>
                <a:lnTo>
                  <a:pt x="236" y="60"/>
                </a:lnTo>
                <a:lnTo>
                  <a:pt x="232" y="54"/>
                </a:lnTo>
                <a:lnTo>
                  <a:pt x="227" y="49"/>
                </a:lnTo>
                <a:lnTo>
                  <a:pt x="222" y="42"/>
                </a:lnTo>
                <a:lnTo>
                  <a:pt x="220" y="36"/>
                </a:lnTo>
                <a:lnTo>
                  <a:pt x="217" y="23"/>
                </a:lnTo>
                <a:lnTo>
                  <a:pt x="218" y="22"/>
                </a:lnTo>
                <a:lnTo>
                  <a:pt x="215" y="22"/>
                </a:lnTo>
                <a:lnTo>
                  <a:pt x="211" y="18"/>
                </a:lnTo>
                <a:lnTo>
                  <a:pt x="207" y="13"/>
                </a:lnTo>
                <a:lnTo>
                  <a:pt x="204" y="10"/>
                </a:lnTo>
                <a:lnTo>
                  <a:pt x="203" y="11"/>
                </a:lnTo>
                <a:lnTo>
                  <a:pt x="201" y="12"/>
                </a:lnTo>
                <a:lnTo>
                  <a:pt x="199" y="15"/>
                </a:lnTo>
                <a:lnTo>
                  <a:pt x="198" y="16"/>
                </a:lnTo>
                <a:lnTo>
                  <a:pt x="192" y="17"/>
                </a:lnTo>
                <a:lnTo>
                  <a:pt x="187" y="15"/>
                </a:lnTo>
                <a:lnTo>
                  <a:pt x="184" y="13"/>
                </a:lnTo>
                <a:lnTo>
                  <a:pt x="183" y="14"/>
                </a:lnTo>
                <a:lnTo>
                  <a:pt x="181" y="16"/>
                </a:lnTo>
                <a:lnTo>
                  <a:pt x="181" y="17"/>
                </a:lnTo>
                <a:lnTo>
                  <a:pt x="178" y="18"/>
                </a:lnTo>
                <a:lnTo>
                  <a:pt x="176" y="16"/>
                </a:lnTo>
                <a:lnTo>
                  <a:pt x="174" y="15"/>
                </a:lnTo>
                <a:lnTo>
                  <a:pt x="171" y="14"/>
                </a:lnTo>
                <a:lnTo>
                  <a:pt x="166" y="13"/>
                </a:lnTo>
                <a:lnTo>
                  <a:pt x="165" y="11"/>
                </a:lnTo>
                <a:lnTo>
                  <a:pt x="163" y="7"/>
                </a:lnTo>
                <a:lnTo>
                  <a:pt x="159" y="4"/>
                </a:lnTo>
                <a:lnTo>
                  <a:pt x="154" y="0"/>
                </a:lnTo>
                <a:lnTo>
                  <a:pt x="153" y="1"/>
                </a:lnTo>
                <a:lnTo>
                  <a:pt x="148" y="3"/>
                </a:lnTo>
                <a:lnTo>
                  <a:pt x="143" y="1"/>
                </a:lnTo>
                <a:lnTo>
                  <a:pt x="141" y="2"/>
                </a:lnTo>
                <a:lnTo>
                  <a:pt x="142" y="6"/>
                </a:lnTo>
                <a:lnTo>
                  <a:pt x="144" y="7"/>
                </a:lnTo>
                <a:lnTo>
                  <a:pt x="143" y="9"/>
                </a:lnTo>
                <a:lnTo>
                  <a:pt x="144" y="15"/>
                </a:lnTo>
                <a:lnTo>
                  <a:pt x="142" y="17"/>
                </a:lnTo>
                <a:lnTo>
                  <a:pt x="138" y="17"/>
                </a:lnTo>
                <a:lnTo>
                  <a:pt x="134" y="19"/>
                </a:lnTo>
                <a:lnTo>
                  <a:pt x="126" y="20"/>
                </a:lnTo>
                <a:lnTo>
                  <a:pt x="125" y="21"/>
                </a:lnTo>
                <a:lnTo>
                  <a:pt x="125" y="23"/>
                </a:lnTo>
                <a:lnTo>
                  <a:pt x="124" y="25"/>
                </a:lnTo>
                <a:lnTo>
                  <a:pt x="124" y="29"/>
                </a:lnTo>
                <a:lnTo>
                  <a:pt x="122" y="33"/>
                </a:lnTo>
                <a:lnTo>
                  <a:pt x="120" y="37"/>
                </a:lnTo>
                <a:lnTo>
                  <a:pt x="118" y="39"/>
                </a:lnTo>
                <a:lnTo>
                  <a:pt x="115" y="39"/>
                </a:lnTo>
                <a:lnTo>
                  <a:pt x="112" y="44"/>
                </a:lnTo>
                <a:lnTo>
                  <a:pt x="112" y="47"/>
                </a:lnTo>
                <a:lnTo>
                  <a:pt x="110" y="51"/>
                </a:lnTo>
                <a:lnTo>
                  <a:pt x="104" y="52"/>
                </a:lnTo>
                <a:lnTo>
                  <a:pt x="103" y="51"/>
                </a:lnTo>
                <a:lnTo>
                  <a:pt x="100" y="48"/>
                </a:lnTo>
                <a:lnTo>
                  <a:pt x="99" y="44"/>
                </a:lnTo>
                <a:lnTo>
                  <a:pt x="97" y="44"/>
                </a:lnTo>
                <a:lnTo>
                  <a:pt x="96" y="48"/>
                </a:lnTo>
                <a:lnTo>
                  <a:pt x="93" y="51"/>
                </a:lnTo>
                <a:lnTo>
                  <a:pt x="93" y="55"/>
                </a:lnTo>
                <a:lnTo>
                  <a:pt x="92" y="58"/>
                </a:lnTo>
                <a:lnTo>
                  <a:pt x="88" y="57"/>
                </a:lnTo>
                <a:lnTo>
                  <a:pt x="86" y="55"/>
                </a:lnTo>
                <a:lnTo>
                  <a:pt x="82" y="55"/>
                </a:lnTo>
                <a:lnTo>
                  <a:pt x="80" y="56"/>
                </a:lnTo>
                <a:lnTo>
                  <a:pt x="76" y="57"/>
                </a:lnTo>
                <a:lnTo>
                  <a:pt x="76" y="61"/>
                </a:lnTo>
                <a:lnTo>
                  <a:pt x="75" y="62"/>
                </a:lnTo>
                <a:lnTo>
                  <a:pt x="71" y="60"/>
                </a:lnTo>
                <a:lnTo>
                  <a:pt x="68" y="57"/>
                </a:lnTo>
                <a:lnTo>
                  <a:pt x="63" y="57"/>
                </a:lnTo>
                <a:lnTo>
                  <a:pt x="60" y="57"/>
                </a:lnTo>
                <a:lnTo>
                  <a:pt x="57" y="61"/>
                </a:lnTo>
                <a:lnTo>
                  <a:pt x="49" y="61"/>
                </a:lnTo>
                <a:lnTo>
                  <a:pt x="49" y="66"/>
                </a:lnTo>
                <a:lnTo>
                  <a:pt x="46" y="66"/>
                </a:lnTo>
                <a:lnTo>
                  <a:pt x="43" y="67"/>
                </a:lnTo>
                <a:lnTo>
                  <a:pt x="43" y="71"/>
                </a:lnTo>
                <a:lnTo>
                  <a:pt x="43" y="72"/>
                </a:lnTo>
                <a:lnTo>
                  <a:pt x="43" y="75"/>
                </a:lnTo>
                <a:lnTo>
                  <a:pt x="44" y="78"/>
                </a:lnTo>
                <a:lnTo>
                  <a:pt x="42" y="79"/>
                </a:lnTo>
                <a:lnTo>
                  <a:pt x="36" y="81"/>
                </a:lnTo>
                <a:lnTo>
                  <a:pt x="33" y="83"/>
                </a:lnTo>
                <a:lnTo>
                  <a:pt x="33" y="88"/>
                </a:lnTo>
                <a:lnTo>
                  <a:pt x="35" y="93"/>
                </a:lnTo>
                <a:lnTo>
                  <a:pt x="33" y="94"/>
                </a:lnTo>
                <a:lnTo>
                  <a:pt x="30" y="94"/>
                </a:lnTo>
                <a:lnTo>
                  <a:pt x="27" y="94"/>
                </a:lnTo>
                <a:lnTo>
                  <a:pt x="23" y="91"/>
                </a:lnTo>
                <a:lnTo>
                  <a:pt x="19" y="89"/>
                </a:lnTo>
                <a:lnTo>
                  <a:pt x="17" y="90"/>
                </a:lnTo>
                <a:lnTo>
                  <a:pt x="14" y="93"/>
                </a:lnTo>
                <a:lnTo>
                  <a:pt x="11" y="94"/>
                </a:lnTo>
                <a:lnTo>
                  <a:pt x="10" y="97"/>
                </a:lnTo>
                <a:lnTo>
                  <a:pt x="10" y="100"/>
                </a:lnTo>
                <a:lnTo>
                  <a:pt x="14" y="102"/>
                </a:lnTo>
                <a:lnTo>
                  <a:pt x="14" y="104"/>
                </a:lnTo>
                <a:lnTo>
                  <a:pt x="14" y="107"/>
                </a:lnTo>
                <a:lnTo>
                  <a:pt x="14" y="112"/>
                </a:lnTo>
                <a:lnTo>
                  <a:pt x="12" y="115"/>
                </a:lnTo>
                <a:lnTo>
                  <a:pt x="10" y="116"/>
                </a:lnTo>
                <a:lnTo>
                  <a:pt x="7" y="116"/>
                </a:lnTo>
                <a:lnTo>
                  <a:pt x="5" y="117"/>
                </a:lnTo>
                <a:lnTo>
                  <a:pt x="5" y="117"/>
                </a:lnTo>
                <a:lnTo>
                  <a:pt x="4" y="117"/>
                </a:lnTo>
                <a:lnTo>
                  <a:pt x="0" y="117"/>
                </a:lnTo>
                <a:lnTo>
                  <a:pt x="0" y="118"/>
                </a:lnTo>
                <a:lnTo>
                  <a:pt x="0" y="121"/>
                </a:lnTo>
                <a:lnTo>
                  <a:pt x="0" y="122"/>
                </a:lnTo>
                <a:lnTo>
                  <a:pt x="2" y="121"/>
                </a:lnTo>
                <a:lnTo>
                  <a:pt x="52" y="120"/>
                </a:lnTo>
                <a:lnTo>
                  <a:pt x="50" y="111"/>
                </a:lnTo>
                <a:lnTo>
                  <a:pt x="143" y="105"/>
                </a:lnTo>
                <a:lnTo>
                  <a:pt x="192" y="100"/>
                </a:lnTo>
                <a:lnTo>
                  <a:pt x="198" y="97"/>
                </a:lnTo>
                <a:lnTo>
                  <a:pt x="202" y="9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53" name="Freeform 46">
            <a:extLst>
              <a:ext uri="{FF2B5EF4-FFF2-40B4-BE49-F238E27FC236}">
                <a16:creationId xmlns:a16="http://schemas.microsoft.com/office/drawing/2014/main" id="{DF94C2C3-593B-F14B-9845-9F857B6D9D98}"/>
              </a:ext>
            </a:extLst>
          </p:cNvPr>
          <p:cNvSpPr>
            <a:spLocks/>
          </p:cNvSpPr>
          <p:nvPr/>
        </p:nvSpPr>
        <p:spPr bwMode="auto">
          <a:xfrm>
            <a:off x="8528577" y="3179414"/>
            <a:ext cx="827166" cy="719629"/>
          </a:xfrm>
          <a:custGeom>
            <a:avLst/>
            <a:gdLst>
              <a:gd name="T0" fmla="*/ 238 w 254"/>
              <a:gd name="T1" fmla="*/ 190 h 221"/>
              <a:gd name="T2" fmla="*/ 242 w 254"/>
              <a:gd name="T3" fmla="*/ 189 h 221"/>
              <a:gd name="T4" fmla="*/ 244 w 254"/>
              <a:gd name="T5" fmla="*/ 188 h 221"/>
              <a:gd name="T6" fmla="*/ 249 w 254"/>
              <a:gd name="T7" fmla="*/ 187 h 221"/>
              <a:gd name="T8" fmla="*/ 254 w 254"/>
              <a:gd name="T9" fmla="*/ 183 h 221"/>
              <a:gd name="T10" fmla="*/ 254 w 254"/>
              <a:gd name="T11" fmla="*/ 173 h 221"/>
              <a:gd name="T12" fmla="*/ 250 w 254"/>
              <a:gd name="T13" fmla="*/ 168 h 221"/>
              <a:gd name="T14" fmla="*/ 251 w 254"/>
              <a:gd name="T15" fmla="*/ 161 h 221"/>
              <a:gd name="T16" fmla="*/ 243 w 254"/>
              <a:gd name="T17" fmla="*/ 166 h 221"/>
              <a:gd name="T18" fmla="*/ 238 w 254"/>
              <a:gd name="T19" fmla="*/ 156 h 221"/>
              <a:gd name="T20" fmla="*/ 240 w 254"/>
              <a:gd name="T21" fmla="*/ 146 h 221"/>
              <a:gd name="T22" fmla="*/ 232 w 254"/>
              <a:gd name="T23" fmla="*/ 131 h 221"/>
              <a:gd name="T24" fmla="*/ 216 w 254"/>
              <a:gd name="T25" fmla="*/ 124 h 221"/>
              <a:gd name="T26" fmla="*/ 202 w 254"/>
              <a:gd name="T27" fmla="*/ 112 h 221"/>
              <a:gd name="T28" fmla="*/ 204 w 254"/>
              <a:gd name="T29" fmla="*/ 100 h 221"/>
              <a:gd name="T30" fmla="*/ 206 w 254"/>
              <a:gd name="T31" fmla="*/ 91 h 221"/>
              <a:gd name="T32" fmla="*/ 206 w 254"/>
              <a:gd name="T33" fmla="*/ 80 h 221"/>
              <a:gd name="T34" fmla="*/ 196 w 254"/>
              <a:gd name="T35" fmla="*/ 76 h 221"/>
              <a:gd name="T36" fmla="*/ 191 w 254"/>
              <a:gd name="T37" fmla="*/ 81 h 221"/>
              <a:gd name="T38" fmla="*/ 186 w 254"/>
              <a:gd name="T39" fmla="*/ 67 h 221"/>
              <a:gd name="T40" fmla="*/ 163 w 254"/>
              <a:gd name="T41" fmla="*/ 45 h 221"/>
              <a:gd name="T42" fmla="*/ 156 w 254"/>
              <a:gd name="T43" fmla="*/ 22 h 221"/>
              <a:gd name="T44" fmla="*/ 158 w 254"/>
              <a:gd name="T45" fmla="*/ 10 h 221"/>
              <a:gd name="T46" fmla="*/ 0 w 254"/>
              <a:gd name="T47" fmla="*/ 2 h 221"/>
              <a:gd name="T48" fmla="*/ 4 w 254"/>
              <a:gd name="T49" fmla="*/ 6 h 221"/>
              <a:gd name="T50" fmla="*/ 3 w 254"/>
              <a:gd name="T51" fmla="*/ 13 h 221"/>
              <a:gd name="T52" fmla="*/ 5 w 254"/>
              <a:gd name="T53" fmla="*/ 17 h 221"/>
              <a:gd name="T54" fmla="*/ 12 w 254"/>
              <a:gd name="T55" fmla="*/ 25 h 221"/>
              <a:gd name="T56" fmla="*/ 14 w 254"/>
              <a:gd name="T57" fmla="*/ 29 h 221"/>
              <a:gd name="T58" fmla="*/ 20 w 254"/>
              <a:gd name="T59" fmla="*/ 39 h 221"/>
              <a:gd name="T60" fmla="*/ 31 w 254"/>
              <a:gd name="T61" fmla="*/ 39 h 221"/>
              <a:gd name="T62" fmla="*/ 28 w 254"/>
              <a:gd name="T63" fmla="*/ 50 h 221"/>
              <a:gd name="T64" fmla="*/ 31 w 254"/>
              <a:gd name="T65" fmla="*/ 61 h 221"/>
              <a:gd name="T66" fmla="*/ 36 w 254"/>
              <a:gd name="T67" fmla="*/ 69 h 221"/>
              <a:gd name="T68" fmla="*/ 42 w 254"/>
              <a:gd name="T69" fmla="*/ 176 h 221"/>
              <a:gd name="T70" fmla="*/ 215 w 254"/>
              <a:gd name="T71" fmla="*/ 197 h 221"/>
              <a:gd name="T72" fmla="*/ 205 w 254"/>
              <a:gd name="T73" fmla="*/ 221 h 221"/>
              <a:gd name="T74" fmla="*/ 234 w 254"/>
              <a:gd name="T75" fmla="*/ 216 h 221"/>
              <a:gd name="T76" fmla="*/ 237 w 254"/>
              <a:gd name="T77" fmla="*/ 211 h 221"/>
              <a:gd name="T78" fmla="*/ 234 w 254"/>
              <a:gd name="T79" fmla="*/ 206 h 221"/>
              <a:gd name="T80" fmla="*/ 237 w 254"/>
              <a:gd name="T81" fmla="*/ 203 h 221"/>
              <a:gd name="T82" fmla="*/ 238 w 254"/>
              <a:gd name="T83" fmla="*/ 197 h 221"/>
              <a:gd name="T84" fmla="*/ 238 w 254"/>
              <a:gd name="T85" fmla="*/ 1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4" h="221">
                <a:moveTo>
                  <a:pt x="238" y="193"/>
                </a:moveTo>
                <a:cubicBezTo>
                  <a:pt x="238" y="190"/>
                  <a:pt x="238" y="190"/>
                  <a:pt x="238" y="190"/>
                </a:cubicBezTo>
                <a:cubicBezTo>
                  <a:pt x="238" y="189"/>
                  <a:pt x="238" y="189"/>
                  <a:pt x="238" y="189"/>
                </a:cubicBezTo>
                <a:cubicBezTo>
                  <a:pt x="242" y="189"/>
                  <a:pt x="242" y="189"/>
                  <a:pt x="242" y="189"/>
                </a:cubicBezTo>
                <a:cubicBezTo>
                  <a:pt x="243" y="189"/>
                  <a:pt x="243" y="189"/>
                  <a:pt x="243" y="189"/>
                </a:cubicBezTo>
                <a:cubicBezTo>
                  <a:pt x="244" y="188"/>
                  <a:pt x="244" y="188"/>
                  <a:pt x="244" y="188"/>
                </a:cubicBezTo>
                <a:cubicBezTo>
                  <a:pt x="246" y="187"/>
                  <a:pt x="246" y="187"/>
                  <a:pt x="246" y="187"/>
                </a:cubicBezTo>
                <a:cubicBezTo>
                  <a:pt x="249" y="187"/>
                  <a:pt x="249" y="187"/>
                  <a:pt x="249" y="187"/>
                </a:cubicBezTo>
                <a:cubicBezTo>
                  <a:pt x="252" y="186"/>
                  <a:pt x="252" y="186"/>
                  <a:pt x="252" y="186"/>
                </a:cubicBezTo>
                <a:cubicBezTo>
                  <a:pt x="254" y="183"/>
                  <a:pt x="254" y="183"/>
                  <a:pt x="254" y="183"/>
                </a:cubicBezTo>
                <a:cubicBezTo>
                  <a:pt x="254" y="177"/>
                  <a:pt x="254" y="177"/>
                  <a:pt x="254" y="177"/>
                </a:cubicBezTo>
                <a:cubicBezTo>
                  <a:pt x="254" y="173"/>
                  <a:pt x="254" y="173"/>
                  <a:pt x="254" y="173"/>
                </a:cubicBezTo>
                <a:cubicBezTo>
                  <a:pt x="254" y="171"/>
                  <a:pt x="254" y="171"/>
                  <a:pt x="254" y="171"/>
                </a:cubicBezTo>
                <a:cubicBezTo>
                  <a:pt x="250" y="168"/>
                  <a:pt x="250" y="168"/>
                  <a:pt x="250" y="168"/>
                </a:cubicBezTo>
                <a:cubicBezTo>
                  <a:pt x="250" y="165"/>
                  <a:pt x="250" y="165"/>
                  <a:pt x="250" y="165"/>
                </a:cubicBezTo>
                <a:cubicBezTo>
                  <a:pt x="251" y="161"/>
                  <a:pt x="251" y="161"/>
                  <a:pt x="251" y="161"/>
                </a:cubicBezTo>
                <a:cubicBezTo>
                  <a:pt x="246" y="161"/>
                  <a:pt x="246" y="161"/>
                  <a:pt x="246" y="161"/>
                </a:cubicBezTo>
                <a:cubicBezTo>
                  <a:pt x="243" y="166"/>
                  <a:pt x="243" y="166"/>
                  <a:pt x="243" y="166"/>
                </a:cubicBezTo>
                <a:cubicBezTo>
                  <a:pt x="243" y="161"/>
                  <a:pt x="243" y="161"/>
                  <a:pt x="243" y="161"/>
                </a:cubicBezTo>
                <a:cubicBezTo>
                  <a:pt x="238" y="156"/>
                  <a:pt x="238" y="156"/>
                  <a:pt x="238" y="156"/>
                </a:cubicBezTo>
                <a:cubicBezTo>
                  <a:pt x="239" y="152"/>
                  <a:pt x="239" y="152"/>
                  <a:pt x="239" y="152"/>
                </a:cubicBezTo>
                <a:cubicBezTo>
                  <a:pt x="240" y="146"/>
                  <a:pt x="240" y="146"/>
                  <a:pt x="240" y="146"/>
                </a:cubicBezTo>
                <a:cubicBezTo>
                  <a:pt x="236" y="135"/>
                  <a:pt x="236" y="135"/>
                  <a:pt x="236" y="135"/>
                </a:cubicBezTo>
                <a:cubicBezTo>
                  <a:pt x="232" y="131"/>
                  <a:pt x="232" y="131"/>
                  <a:pt x="232" y="131"/>
                </a:cubicBezTo>
                <a:cubicBezTo>
                  <a:pt x="219" y="122"/>
                  <a:pt x="219" y="122"/>
                  <a:pt x="219" y="122"/>
                </a:cubicBezTo>
                <a:cubicBezTo>
                  <a:pt x="216" y="124"/>
                  <a:pt x="216" y="124"/>
                  <a:pt x="216" y="124"/>
                </a:cubicBezTo>
                <a:cubicBezTo>
                  <a:pt x="208" y="118"/>
                  <a:pt x="208" y="118"/>
                  <a:pt x="208" y="118"/>
                </a:cubicBezTo>
                <a:cubicBezTo>
                  <a:pt x="202" y="112"/>
                  <a:pt x="202" y="112"/>
                  <a:pt x="202" y="112"/>
                </a:cubicBezTo>
                <a:cubicBezTo>
                  <a:pt x="202" y="106"/>
                  <a:pt x="202" y="106"/>
                  <a:pt x="202" y="106"/>
                </a:cubicBezTo>
                <a:cubicBezTo>
                  <a:pt x="204" y="100"/>
                  <a:pt x="204" y="100"/>
                  <a:pt x="204" y="100"/>
                </a:cubicBezTo>
                <a:cubicBezTo>
                  <a:pt x="205" y="96"/>
                  <a:pt x="205" y="96"/>
                  <a:pt x="205" y="96"/>
                </a:cubicBezTo>
                <a:cubicBezTo>
                  <a:pt x="206" y="91"/>
                  <a:pt x="206" y="91"/>
                  <a:pt x="206" y="91"/>
                </a:cubicBezTo>
                <a:cubicBezTo>
                  <a:pt x="209" y="84"/>
                  <a:pt x="209" y="84"/>
                  <a:pt x="209" y="84"/>
                </a:cubicBezTo>
                <a:cubicBezTo>
                  <a:pt x="206" y="80"/>
                  <a:pt x="206" y="80"/>
                  <a:pt x="206" y="80"/>
                </a:cubicBezTo>
                <a:cubicBezTo>
                  <a:pt x="202" y="76"/>
                  <a:pt x="202" y="76"/>
                  <a:pt x="202" y="76"/>
                </a:cubicBezTo>
                <a:cubicBezTo>
                  <a:pt x="196" y="76"/>
                  <a:pt x="196" y="76"/>
                  <a:pt x="196" y="76"/>
                </a:cubicBezTo>
                <a:cubicBezTo>
                  <a:pt x="193" y="78"/>
                  <a:pt x="193" y="78"/>
                  <a:pt x="193" y="78"/>
                </a:cubicBezTo>
                <a:cubicBezTo>
                  <a:pt x="191" y="81"/>
                  <a:pt x="191" y="81"/>
                  <a:pt x="191" y="81"/>
                </a:cubicBezTo>
                <a:cubicBezTo>
                  <a:pt x="186" y="76"/>
                  <a:pt x="186" y="76"/>
                  <a:pt x="186" y="76"/>
                </a:cubicBezTo>
                <a:cubicBezTo>
                  <a:pt x="186" y="67"/>
                  <a:pt x="186" y="67"/>
                  <a:pt x="186" y="67"/>
                </a:cubicBezTo>
                <a:cubicBezTo>
                  <a:pt x="181" y="60"/>
                  <a:pt x="181" y="60"/>
                  <a:pt x="181" y="60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56" y="33"/>
                  <a:pt x="156" y="33"/>
                  <a:pt x="156" y="33"/>
                </a:cubicBezTo>
                <a:cubicBezTo>
                  <a:pt x="156" y="22"/>
                  <a:pt x="156" y="22"/>
                  <a:pt x="156" y="22"/>
                </a:cubicBezTo>
                <a:cubicBezTo>
                  <a:pt x="156" y="11"/>
                  <a:pt x="156" y="11"/>
                  <a:pt x="156" y="11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46" y="0"/>
                  <a:pt x="146" y="0"/>
                  <a:pt x="146" y="0"/>
                </a:cubicBezTo>
                <a:cubicBezTo>
                  <a:pt x="0" y="2"/>
                  <a:pt x="0" y="2"/>
                  <a:pt x="0" y="2"/>
                </a:cubicBezTo>
                <a:cubicBezTo>
                  <a:pt x="1" y="4"/>
                  <a:pt x="1" y="4"/>
                  <a:pt x="1" y="4"/>
                </a:cubicBezTo>
                <a:cubicBezTo>
                  <a:pt x="4" y="6"/>
                  <a:pt x="4" y="6"/>
                  <a:pt x="4" y="6"/>
                </a:cubicBezTo>
                <a:cubicBezTo>
                  <a:pt x="5" y="11"/>
                  <a:pt x="5" y="11"/>
                  <a:pt x="5" y="11"/>
                </a:cubicBezTo>
                <a:cubicBezTo>
                  <a:pt x="3" y="13"/>
                  <a:pt x="3" y="13"/>
                  <a:pt x="3" y="13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4" y="16"/>
                  <a:pt x="5" y="17"/>
                </a:cubicBezTo>
                <a:cubicBezTo>
                  <a:pt x="6" y="18"/>
                  <a:pt x="11" y="19"/>
                  <a:pt x="11" y="19"/>
                </a:cubicBezTo>
                <a:cubicBezTo>
                  <a:pt x="12" y="25"/>
                  <a:pt x="12" y="25"/>
                  <a:pt x="12" y="25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8" y="35"/>
                  <a:pt x="18" y="35"/>
                  <a:pt x="18" y="35"/>
                </a:cubicBezTo>
                <a:cubicBezTo>
                  <a:pt x="20" y="39"/>
                  <a:pt x="20" y="39"/>
                  <a:pt x="20" y="39"/>
                </a:cubicBezTo>
                <a:cubicBezTo>
                  <a:pt x="29" y="39"/>
                  <a:pt x="29" y="39"/>
                  <a:pt x="29" y="39"/>
                </a:cubicBezTo>
                <a:cubicBezTo>
                  <a:pt x="31" y="39"/>
                  <a:pt x="31" y="39"/>
                  <a:pt x="31" y="39"/>
                </a:cubicBezTo>
                <a:cubicBezTo>
                  <a:pt x="31" y="44"/>
                  <a:pt x="31" y="44"/>
                  <a:pt x="31" y="44"/>
                </a:cubicBezTo>
                <a:cubicBezTo>
                  <a:pt x="28" y="50"/>
                  <a:pt x="28" y="50"/>
                  <a:pt x="28" y="50"/>
                </a:cubicBezTo>
                <a:cubicBezTo>
                  <a:pt x="25" y="55"/>
                  <a:pt x="25" y="55"/>
                  <a:pt x="25" y="55"/>
                </a:cubicBezTo>
                <a:cubicBezTo>
                  <a:pt x="31" y="61"/>
                  <a:pt x="31" y="61"/>
                  <a:pt x="31" y="61"/>
                </a:cubicBezTo>
                <a:cubicBezTo>
                  <a:pt x="33" y="67"/>
                  <a:pt x="33" y="67"/>
                  <a:pt x="33" y="67"/>
                </a:cubicBezTo>
                <a:cubicBezTo>
                  <a:pt x="36" y="69"/>
                  <a:pt x="36" y="69"/>
                  <a:pt x="36" y="69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176"/>
                  <a:pt x="42" y="176"/>
                  <a:pt x="42" y="176"/>
                </a:cubicBezTo>
                <a:cubicBezTo>
                  <a:pt x="42" y="201"/>
                  <a:pt x="42" y="201"/>
                  <a:pt x="42" y="201"/>
                </a:cubicBezTo>
                <a:cubicBezTo>
                  <a:pt x="215" y="197"/>
                  <a:pt x="215" y="197"/>
                  <a:pt x="215" y="197"/>
                </a:cubicBezTo>
                <a:cubicBezTo>
                  <a:pt x="216" y="203"/>
                  <a:pt x="216" y="203"/>
                  <a:pt x="216" y="203"/>
                </a:cubicBezTo>
                <a:cubicBezTo>
                  <a:pt x="205" y="221"/>
                  <a:pt x="205" y="221"/>
                  <a:pt x="205" y="221"/>
                </a:cubicBezTo>
                <a:cubicBezTo>
                  <a:pt x="233" y="219"/>
                  <a:pt x="233" y="219"/>
                  <a:pt x="233" y="219"/>
                </a:cubicBezTo>
                <a:cubicBezTo>
                  <a:pt x="234" y="216"/>
                  <a:pt x="234" y="216"/>
                  <a:pt x="234" y="216"/>
                </a:cubicBezTo>
                <a:cubicBezTo>
                  <a:pt x="236" y="213"/>
                  <a:pt x="236" y="213"/>
                  <a:pt x="236" y="213"/>
                </a:cubicBezTo>
                <a:cubicBezTo>
                  <a:pt x="236" y="213"/>
                  <a:pt x="238" y="212"/>
                  <a:pt x="237" y="211"/>
                </a:cubicBezTo>
                <a:cubicBezTo>
                  <a:pt x="237" y="210"/>
                  <a:pt x="235" y="207"/>
                  <a:pt x="235" y="207"/>
                </a:cubicBezTo>
                <a:cubicBezTo>
                  <a:pt x="234" y="206"/>
                  <a:pt x="234" y="206"/>
                  <a:pt x="234" y="206"/>
                </a:cubicBezTo>
                <a:cubicBezTo>
                  <a:pt x="235" y="204"/>
                  <a:pt x="235" y="204"/>
                  <a:pt x="235" y="204"/>
                </a:cubicBezTo>
                <a:cubicBezTo>
                  <a:pt x="237" y="203"/>
                  <a:pt x="237" y="203"/>
                  <a:pt x="237" y="203"/>
                </a:cubicBezTo>
                <a:cubicBezTo>
                  <a:pt x="238" y="200"/>
                  <a:pt x="238" y="200"/>
                  <a:pt x="238" y="200"/>
                </a:cubicBezTo>
                <a:cubicBezTo>
                  <a:pt x="238" y="197"/>
                  <a:pt x="238" y="197"/>
                  <a:pt x="238" y="197"/>
                </a:cubicBezTo>
                <a:cubicBezTo>
                  <a:pt x="238" y="194"/>
                  <a:pt x="238" y="194"/>
                  <a:pt x="238" y="194"/>
                </a:cubicBezTo>
                <a:lnTo>
                  <a:pt x="238" y="19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0219B7DB-1A91-E24B-A0DF-661904A9045E}"/>
              </a:ext>
            </a:extLst>
          </p:cNvPr>
          <p:cNvSpPr>
            <a:spLocks/>
          </p:cNvSpPr>
          <p:nvPr/>
        </p:nvSpPr>
        <p:spPr bwMode="auto">
          <a:xfrm>
            <a:off x="8382379" y="1797880"/>
            <a:ext cx="800235" cy="931284"/>
          </a:xfrm>
          <a:custGeom>
            <a:avLst/>
            <a:gdLst>
              <a:gd name="T0" fmla="*/ 139 w 208"/>
              <a:gd name="T1" fmla="*/ 135 h 242"/>
              <a:gd name="T2" fmla="*/ 144 w 208"/>
              <a:gd name="T3" fmla="*/ 107 h 242"/>
              <a:gd name="T4" fmla="*/ 169 w 208"/>
              <a:gd name="T5" fmla="*/ 80 h 242"/>
              <a:gd name="T6" fmla="*/ 208 w 208"/>
              <a:gd name="T7" fmla="*/ 55 h 242"/>
              <a:gd name="T8" fmla="*/ 183 w 208"/>
              <a:gd name="T9" fmla="*/ 52 h 242"/>
              <a:gd name="T10" fmla="*/ 166 w 208"/>
              <a:gd name="T11" fmla="*/ 52 h 242"/>
              <a:gd name="T12" fmla="*/ 154 w 208"/>
              <a:gd name="T13" fmla="*/ 55 h 242"/>
              <a:gd name="T14" fmla="*/ 147 w 208"/>
              <a:gd name="T15" fmla="*/ 48 h 242"/>
              <a:gd name="T16" fmla="*/ 133 w 208"/>
              <a:gd name="T17" fmla="*/ 45 h 242"/>
              <a:gd name="T18" fmla="*/ 128 w 208"/>
              <a:gd name="T19" fmla="*/ 42 h 242"/>
              <a:gd name="T20" fmla="*/ 114 w 208"/>
              <a:gd name="T21" fmla="*/ 36 h 242"/>
              <a:gd name="T22" fmla="*/ 123 w 208"/>
              <a:gd name="T23" fmla="*/ 36 h 242"/>
              <a:gd name="T24" fmla="*/ 114 w 208"/>
              <a:gd name="T25" fmla="*/ 35 h 242"/>
              <a:gd name="T26" fmla="*/ 105 w 208"/>
              <a:gd name="T27" fmla="*/ 35 h 242"/>
              <a:gd name="T28" fmla="*/ 97 w 208"/>
              <a:gd name="T29" fmla="*/ 39 h 242"/>
              <a:gd name="T30" fmla="*/ 87 w 208"/>
              <a:gd name="T31" fmla="*/ 34 h 242"/>
              <a:gd name="T32" fmla="*/ 80 w 208"/>
              <a:gd name="T33" fmla="*/ 34 h 242"/>
              <a:gd name="T34" fmla="*/ 68 w 208"/>
              <a:gd name="T35" fmla="*/ 24 h 242"/>
              <a:gd name="T36" fmla="*/ 66 w 208"/>
              <a:gd name="T37" fmla="*/ 20 h 242"/>
              <a:gd name="T38" fmla="*/ 58 w 208"/>
              <a:gd name="T39" fmla="*/ 20 h 242"/>
              <a:gd name="T40" fmla="*/ 54 w 208"/>
              <a:gd name="T41" fmla="*/ 16 h 242"/>
              <a:gd name="T42" fmla="*/ 58 w 208"/>
              <a:gd name="T43" fmla="*/ 8 h 242"/>
              <a:gd name="T44" fmla="*/ 60 w 208"/>
              <a:gd name="T45" fmla="*/ 2 h 242"/>
              <a:gd name="T46" fmla="*/ 56 w 208"/>
              <a:gd name="T47" fmla="*/ 0 h 242"/>
              <a:gd name="T48" fmla="*/ 54 w 208"/>
              <a:gd name="T49" fmla="*/ 12 h 242"/>
              <a:gd name="T50" fmla="*/ 0 w 208"/>
              <a:gd name="T51" fmla="*/ 16 h 242"/>
              <a:gd name="T52" fmla="*/ 1 w 208"/>
              <a:gd name="T53" fmla="*/ 23 h 242"/>
              <a:gd name="T54" fmla="*/ 4 w 208"/>
              <a:gd name="T55" fmla="*/ 26 h 242"/>
              <a:gd name="T56" fmla="*/ 3 w 208"/>
              <a:gd name="T57" fmla="*/ 31 h 242"/>
              <a:gd name="T58" fmla="*/ 1 w 208"/>
              <a:gd name="T59" fmla="*/ 34 h 242"/>
              <a:gd name="T60" fmla="*/ 2 w 208"/>
              <a:gd name="T61" fmla="*/ 40 h 242"/>
              <a:gd name="T62" fmla="*/ 1 w 208"/>
              <a:gd name="T63" fmla="*/ 51 h 242"/>
              <a:gd name="T64" fmla="*/ 6 w 208"/>
              <a:gd name="T65" fmla="*/ 64 h 242"/>
              <a:gd name="T66" fmla="*/ 9 w 208"/>
              <a:gd name="T67" fmla="*/ 78 h 242"/>
              <a:gd name="T68" fmla="*/ 10 w 208"/>
              <a:gd name="T69" fmla="*/ 104 h 242"/>
              <a:gd name="T70" fmla="*/ 12 w 208"/>
              <a:gd name="T71" fmla="*/ 114 h 242"/>
              <a:gd name="T72" fmla="*/ 12 w 208"/>
              <a:gd name="T73" fmla="*/ 122 h 242"/>
              <a:gd name="T74" fmla="*/ 17 w 208"/>
              <a:gd name="T75" fmla="*/ 127 h 242"/>
              <a:gd name="T76" fmla="*/ 18 w 208"/>
              <a:gd name="T77" fmla="*/ 136 h 242"/>
              <a:gd name="T78" fmla="*/ 16 w 208"/>
              <a:gd name="T79" fmla="*/ 142 h 242"/>
              <a:gd name="T80" fmla="*/ 17 w 208"/>
              <a:gd name="T81" fmla="*/ 144 h 242"/>
              <a:gd name="T82" fmla="*/ 11 w 208"/>
              <a:gd name="T83" fmla="*/ 150 h 242"/>
              <a:gd name="T84" fmla="*/ 8 w 208"/>
              <a:gd name="T85" fmla="*/ 154 h 242"/>
              <a:gd name="T86" fmla="*/ 9 w 208"/>
              <a:gd name="T87" fmla="*/ 158 h 242"/>
              <a:gd name="T88" fmla="*/ 12 w 208"/>
              <a:gd name="T89" fmla="*/ 163 h 242"/>
              <a:gd name="T90" fmla="*/ 18 w 208"/>
              <a:gd name="T91" fmla="*/ 167 h 242"/>
              <a:gd name="T92" fmla="*/ 18 w 208"/>
              <a:gd name="T93" fmla="*/ 242 h 242"/>
              <a:gd name="T94" fmla="*/ 173 w 208"/>
              <a:gd name="T95" fmla="*/ 233 h 242"/>
              <a:gd name="T96" fmla="*/ 166 w 208"/>
              <a:gd name="T97" fmla="*/ 220 h 242"/>
              <a:gd name="T98" fmla="*/ 157 w 208"/>
              <a:gd name="T99" fmla="*/ 213 h 242"/>
              <a:gd name="T100" fmla="*/ 138 w 208"/>
              <a:gd name="T101" fmla="*/ 197 h 242"/>
              <a:gd name="T102" fmla="*/ 125 w 208"/>
              <a:gd name="T103" fmla="*/ 189 h 242"/>
              <a:gd name="T104" fmla="*/ 128 w 208"/>
              <a:gd name="T105" fmla="*/ 159 h 242"/>
              <a:gd name="T106" fmla="*/ 122 w 208"/>
              <a:gd name="T107" fmla="*/ 154 h 242"/>
              <a:gd name="T108" fmla="*/ 128 w 208"/>
              <a:gd name="T109" fmla="*/ 141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8" h="242">
                <a:moveTo>
                  <a:pt x="128" y="141"/>
                </a:moveTo>
                <a:lnTo>
                  <a:pt x="139" y="135"/>
                </a:lnTo>
                <a:lnTo>
                  <a:pt x="139" y="111"/>
                </a:lnTo>
                <a:lnTo>
                  <a:pt x="144" y="107"/>
                </a:lnTo>
                <a:lnTo>
                  <a:pt x="161" y="91"/>
                </a:lnTo>
                <a:lnTo>
                  <a:pt x="169" y="80"/>
                </a:lnTo>
                <a:lnTo>
                  <a:pt x="185" y="69"/>
                </a:lnTo>
                <a:lnTo>
                  <a:pt x="208" y="55"/>
                </a:lnTo>
                <a:lnTo>
                  <a:pt x="200" y="53"/>
                </a:lnTo>
                <a:lnTo>
                  <a:pt x="183" y="52"/>
                </a:lnTo>
                <a:lnTo>
                  <a:pt x="169" y="49"/>
                </a:lnTo>
                <a:lnTo>
                  <a:pt x="166" y="52"/>
                </a:lnTo>
                <a:lnTo>
                  <a:pt x="162" y="55"/>
                </a:lnTo>
                <a:lnTo>
                  <a:pt x="154" y="55"/>
                </a:lnTo>
                <a:lnTo>
                  <a:pt x="151" y="51"/>
                </a:lnTo>
                <a:lnTo>
                  <a:pt x="147" y="48"/>
                </a:lnTo>
                <a:lnTo>
                  <a:pt x="136" y="45"/>
                </a:lnTo>
                <a:lnTo>
                  <a:pt x="133" y="45"/>
                </a:lnTo>
                <a:lnTo>
                  <a:pt x="129" y="43"/>
                </a:lnTo>
                <a:lnTo>
                  <a:pt x="128" y="42"/>
                </a:lnTo>
                <a:lnTo>
                  <a:pt x="119" y="41"/>
                </a:lnTo>
                <a:lnTo>
                  <a:pt x="114" y="36"/>
                </a:lnTo>
                <a:lnTo>
                  <a:pt x="120" y="39"/>
                </a:lnTo>
                <a:lnTo>
                  <a:pt x="123" y="36"/>
                </a:lnTo>
                <a:lnTo>
                  <a:pt x="119" y="35"/>
                </a:lnTo>
                <a:lnTo>
                  <a:pt x="114" y="35"/>
                </a:lnTo>
                <a:lnTo>
                  <a:pt x="109" y="35"/>
                </a:lnTo>
                <a:lnTo>
                  <a:pt x="105" y="35"/>
                </a:lnTo>
                <a:lnTo>
                  <a:pt x="100" y="35"/>
                </a:lnTo>
                <a:lnTo>
                  <a:pt x="97" y="39"/>
                </a:lnTo>
                <a:lnTo>
                  <a:pt x="93" y="39"/>
                </a:lnTo>
                <a:lnTo>
                  <a:pt x="87" y="34"/>
                </a:lnTo>
                <a:lnTo>
                  <a:pt x="84" y="34"/>
                </a:lnTo>
                <a:lnTo>
                  <a:pt x="80" y="34"/>
                </a:lnTo>
                <a:lnTo>
                  <a:pt x="73" y="32"/>
                </a:lnTo>
                <a:lnTo>
                  <a:pt x="68" y="24"/>
                </a:lnTo>
                <a:lnTo>
                  <a:pt x="68" y="24"/>
                </a:lnTo>
                <a:lnTo>
                  <a:pt x="66" y="20"/>
                </a:lnTo>
                <a:lnTo>
                  <a:pt x="62" y="20"/>
                </a:lnTo>
                <a:lnTo>
                  <a:pt x="58" y="20"/>
                </a:lnTo>
                <a:lnTo>
                  <a:pt x="55" y="20"/>
                </a:lnTo>
                <a:lnTo>
                  <a:pt x="54" y="16"/>
                </a:lnTo>
                <a:lnTo>
                  <a:pt x="57" y="12"/>
                </a:lnTo>
                <a:lnTo>
                  <a:pt x="58" y="8"/>
                </a:lnTo>
                <a:lnTo>
                  <a:pt x="62" y="5"/>
                </a:lnTo>
                <a:lnTo>
                  <a:pt x="60" y="2"/>
                </a:lnTo>
                <a:lnTo>
                  <a:pt x="60" y="2"/>
                </a:lnTo>
                <a:lnTo>
                  <a:pt x="56" y="0"/>
                </a:lnTo>
                <a:lnTo>
                  <a:pt x="56" y="10"/>
                </a:lnTo>
                <a:lnTo>
                  <a:pt x="54" y="12"/>
                </a:lnTo>
                <a:lnTo>
                  <a:pt x="52" y="16"/>
                </a:lnTo>
                <a:lnTo>
                  <a:pt x="0" y="16"/>
                </a:lnTo>
                <a:lnTo>
                  <a:pt x="1" y="20"/>
                </a:lnTo>
                <a:lnTo>
                  <a:pt x="1" y="23"/>
                </a:lnTo>
                <a:lnTo>
                  <a:pt x="1" y="24"/>
                </a:lnTo>
                <a:lnTo>
                  <a:pt x="4" y="26"/>
                </a:lnTo>
                <a:lnTo>
                  <a:pt x="4" y="30"/>
                </a:lnTo>
                <a:lnTo>
                  <a:pt x="3" y="31"/>
                </a:lnTo>
                <a:lnTo>
                  <a:pt x="1" y="33"/>
                </a:lnTo>
                <a:lnTo>
                  <a:pt x="1" y="34"/>
                </a:lnTo>
                <a:lnTo>
                  <a:pt x="1" y="38"/>
                </a:lnTo>
                <a:lnTo>
                  <a:pt x="2" y="40"/>
                </a:lnTo>
                <a:lnTo>
                  <a:pt x="3" y="45"/>
                </a:lnTo>
                <a:lnTo>
                  <a:pt x="1" y="51"/>
                </a:lnTo>
                <a:lnTo>
                  <a:pt x="3" y="56"/>
                </a:lnTo>
                <a:lnTo>
                  <a:pt x="6" y="64"/>
                </a:lnTo>
                <a:lnTo>
                  <a:pt x="9" y="70"/>
                </a:lnTo>
                <a:lnTo>
                  <a:pt x="9" y="78"/>
                </a:lnTo>
                <a:lnTo>
                  <a:pt x="10" y="92"/>
                </a:lnTo>
                <a:lnTo>
                  <a:pt x="10" y="104"/>
                </a:lnTo>
                <a:lnTo>
                  <a:pt x="10" y="112"/>
                </a:lnTo>
                <a:lnTo>
                  <a:pt x="12" y="114"/>
                </a:lnTo>
                <a:lnTo>
                  <a:pt x="12" y="116"/>
                </a:lnTo>
                <a:lnTo>
                  <a:pt x="12" y="122"/>
                </a:lnTo>
                <a:lnTo>
                  <a:pt x="15" y="124"/>
                </a:lnTo>
                <a:lnTo>
                  <a:pt x="17" y="127"/>
                </a:lnTo>
                <a:lnTo>
                  <a:pt x="18" y="132"/>
                </a:lnTo>
                <a:lnTo>
                  <a:pt x="18" y="136"/>
                </a:lnTo>
                <a:lnTo>
                  <a:pt x="18" y="141"/>
                </a:lnTo>
                <a:lnTo>
                  <a:pt x="16" y="142"/>
                </a:lnTo>
                <a:lnTo>
                  <a:pt x="16" y="142"/>
                </a:lnTo>
                <a:lnTo>
                  <a:pt x="17" y="144"/>
                </a:lnTo>
                <a:lnTo>
                  <a:pt x="13" y="147"/>
                </a:lnTo>
                <a:lnTo>
                  <a:pt x="11" y="150"/>
                </a:lnTo>
                <a:lnTo>
                  <a:pt x="8" y="152"/>
                </a:lnTo>
                <a:lnTo>
                  <a:pt x="8" y="154"/>
                </a:lnTo>
                <a:lnTo>
                  <a:pt x="8" y="156"/>
                </a:lnTo>
                <a:lnTo>
                  <a:pt x="9" y="158"/>
                </a:lnTo>
                <a:lnTo>
                  <a:pt x="12" y="160"/>
                </a:lnTo>
                <a:lnTo>
                  <a:pt x="12" y="163"/>
                </a:lnTo>
                <a:lnTo>
                  <a:pt x="17" y="164"/>
                </a:lnTo>
                <a:lnTo>
                  <a:pt x="18" y="167"/>
                </a:lnTo>
                <a:lnTo>
                  <a:pt x="21" y="169"/>
                </a:lnTo>
                <a:lnTo>
                  <a:pt x="18" y="242"/>
                </a:lnTo>
                <a:lnTo>
                  <a:pt x="172" y="239"/>
                </a:lnTo>
                <a:lnTo>
                  <a:pt x="173" y="233"/>
                </a:lnTo>
                <a:lnTo>
                  <a:pt x="172" y="227"/>
                </a:lnTo>
                <a:lnTo>
                  <a:pt x="166" y="220"/>
                </a:lnTo>
                <a:lnTo>
                  <a:pt x="160" y="216"/>
                </a:lnTo>
                <a:lnTo>
                  <a:pt x="157" y="213"/>
                </a:lnTo>
                <a:lnTo>
                  <a:pt x="150" y="204"/>
                </a:lnTo>
                <a:lnTo>
                  <a:pt x="138" y="197"/>
                </a:lnTo>
                <a:lnTo>
                  <a:pt x="130" y="193"/>
                </a:lnTo>
                <a:lnTo>
                  <a:pt x="125" y="189"/>
                </a:lnTo>
                <a:lnTo>
                  <a:pt x="126" y="174"/>
                </a:lnTo>
                <a:lnTo>
                  <a:pt x="128" y="159"/>
                </a:lnTo>
                <a:lnTo>
                  <a:pt x="126" y="159"/>
                </a:lnTo>
                <a:lnTo>
                  <a:pt x="122" y="154"/>
                </a:lnTo>
                <a:lnTo>
                  <a:pt x="126" y="145"/>
                </a:lnTo>
                <a:lnTo>
                  <a:pt x="128" y="1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55" name="Line 48">
            <a:extLst>
              <a:ext uri="{FF2B5EF4-FFF2-40B4-BE49-F238E27FC236}">
                <a16:creationId xmlns:a16="http://schemas.microsoft.com/office/drawing/2014/main" id="{175A7574-3AFE-984B-A92A-4E1C83D1F14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28696" y="2240433"/>
            <a:ext cx="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56" name="Line 49">
            <a:extLst>
              <a:ext uri="{FF2B5EF4-FFF2-40B4-BE49-F238E27FC236}">
                <a16:creationId xmlns:a16="http://schemas.microsoft.com/office/drawing/2014/main" id="{C126EEB5-C688-FB4F-9F59-3FE0984C849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28696" y="2240433"/>
            <a:ext cx="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33F33A9E-6901-0B41-B541-F406BD805895}"/>
              </a:ext>
            </a:extLst>
          </p:cNvPr>
          <p:cNvSpPr>
            <a:spLocks/>
          </p:cNvSpPr>
          <p:nvPr/>
        </p:nvSpPr>
        <p:spPr bwMode="auto">
          <a:xfrm>
            <a:off x="9117214" y="2071110"/>
            <a:ext cx="934889" cy="881258"/>
          </a:xfrm>
          <a:custGeom>
            <a:avLst/>
            <a:gdLst>
              <a:gd name="T0" fmla="*/ 12 w 287"/>
              <a:gd name="T1" fmla="*/ 44 h 270"/>
              <a:gd name="T2" fmla="*/ 29 w 287"/>
              <a:gd name="T3" fmla="*/ 36 h 270"/>
              <a:gd name="T4" fmla="*/ 52 w 287"/>
              <a:gd name="T5" fmla="*/ 17 h 270"/>
              <a:gd name="T6" fmla="*/ 77 w 287"/>
              <a:gd name="T7" fmla="*/ 0 h 270"/>
              <a:gd name="T8" fmla="*/ 75 w 287"/>
              <a:gd name="T9" fmla="*/ 6 h 270"/>
              <a:gd name="T10" fmla="*/ 65 w 287"/>
              <a:gd name="T11" fmla="*/ 19 h 270"/>
              <a:gd name="T12" fmla="*/ 67 w 287"/>
              <a:gd name="T13" fmla="*/ 29 h 270"/>
              <a:gd name="T14" fmla="*/ 77 w 287"/>
              <a:gd name="T15" fmla="*/ 28 h 270"/>
              <a:gd name="T16" fmla="*/ 111 w 287"/>
              <a:gd name="T17" fmla="*/ 45 h 270"/>
              <a:gd name="T18" fmla="*/ 135 w 287"/>
              <a:gd name="T19" fmla="*/ 39 h 270"/>
              <a:gd name="T20" fmla="*/ 169 w 287"/>
              <a:gd name="T21" fmla="*/ 28 h 270"/>
              <a:gd name="T22" fmla="*/ 198 w 287"/>
              <a:gd name="T23" fmla="*/ 38 h 270"/>
              <a:gd name="T24" fmla="*/ 217 w 287"/>
              <a:gd name="T25" fmla="*/ 55 h 270"/>
              <a:gd name="T26" fmla="*/ 232 w 287"/>
              <a:gd name="T27" fmla="*/ 56 h 270"/>
              <a:gd name="T28" fmla="*/ 219 w 287"/>
              <a:gd name="T29" fmla="*/ 62 h 270"/>
              <a:gd name="T30" fmla="*/ 193 w 287"/>
              <a:gd name="T31" fmla="*/ 64 h 270"/>
              <a:gd name="T32" fmla="*/ 201 w 287"/>
              <a:gd name="T33" fmla="*/ 74 h 270"/>
              <a:gd name="T34" fmla="*/ 204 w 287"/>
              <a:gd name="T35" fmla="*/ 75 h 270"/>
              <a:gd name="T36" fmla="*/ 234 w 287"/>
              <a:gd name="T37" fmla="*/ 88 h 270"/>
              <a:gd name="T38" fmla="*/ 246 w 287"/>
              <a:gd name="T39" fmla="*/ 109 h 270"/>
              <a:gd name="T40" fmla="*/ 245 w 287"/>
              <a:gd name="T41" fmla="*/ 141 h 270"/>
              <a:gd name="T42" fmla="*/ 233 w 287"/>
              <a:gd name="T43" fmla="*/ 168 h 270"/>
              <a:gd name="T44" fmla="*/ 246 w 287"/>
              <a:gd name="T45" fmla="*/ 166 h 270"/>
              <a:gd name="T46" fmla="*/ 255 w 287"/>
              <a:gd name="T47" fmla="*/ 153 h 270"/>
              <a:gd name="T48" fmla="*/ 275 w 287"/>
              <a:gd name="T49" fmla="*/ 154 h 270"/>
              <a:gd name="T50" fmla="*/ 287 w 287"/>
              <a:gd name="T51" fmla="*/ 197 h 270"/>
              <a:gd name="T52" fmla="*/ 275 w 287"/>
              <a:gd name="T53" fmla="*/ 220 h 270"/>
              <a:gd name="T54" fmla="*/ 266 w 287"/>
              <a:gd name="T55" fmla="*/ 249 h 270"/>
              <a:gd name="T56" fmla="*/ 141 w 287"/>
              <a:gd name="T57" fmla="*/ 270 h 270"/>
              <a:gd name="T58" fmla="*/ 158 w 287"/>
              <a:gd name="T59" fmla="*/ 235 h 270"/>
              <a:gd name="T60" fmla="*/ 145 w 287"/>
              <a:gd name="T61" fmla="*/ 191 h 270"/>
              <a:gd name="T62" fmla="*/ 144 w 287"/>
              <a:gd name="T63" fmla="*/ 165 h 270"/>
              <a:gd name="T64" fmla="*/ 148 w 287"/>
              <a:gd name="T65" fmla="*/ 147 h 270"/>
              <a:gd name="T66" fmla="*/ 153 w 287"/>
              <a:gd name="T67" fmla="*/ 122 h 270"/>
              <a:gd name="T68" fmla="*/ 166 w 287"/>
              <a:gd name="T69" fmla="*/ 106 h 270"/>
              <a:gd name="T70" fmla="*/ 169 w 287"/>
              <a:gd name="T71" fmla="*/ 122 h 270"/>
              <a:gd name="T72" fmla="*/ 175 w 287"/>
              <a:gd name="T73" fmla="*/ 111 h 270"/>
              <a:gd name="T74" fmla="*/ 180 w 287"/>
              <a:gd name="T75" fmla="*/ 94 h 270"/>
              <a:gd name="T76" fmla="*/ 184 w 287"/>
              <a:gd name="T77" fmla="*/ 81 h 270"/>
              <a:gd name="T78" fmla="*/ 189 w 287"/>
              <a:gd name="T79" fmla="*/ 74 h 270"/>
              <a:gd name="T80" fmla="*/ 187 w 287"/>
              <a:gd name="T81" fmla="*/ 65 h 270"/>
              <a:gd name="T82" fmla="*/ 159 w 287"/>
              <a:gd name="T83" fmla="*/ 68 h 270"/>
              <a:gd name="T84" fmla="*/ 129 w 287"/>
              <a:gd name="T85" fmla="*/ 85 h 270"/>
              <a:gd name="T86" fmla="*/ 127 w 287"/>
              <a:gd name="T87" fmla="*/ 76 h 270"/>
              <a:gd name="T88" fmla="*/ 118 w 287"/>
              <a:gd name="T89" fmla="*/ 75 h 270"/>
              <a:gd name="T90" fmla="*/ 107 w 287"/>
              <a:gd name="T91" fmla="*/ 101 h 270"/>
              <a:gd name="T92" fmla="*/ 95 w 287"/>
              <a:gd name="T93" fmla="*/ 100 h 270"/>
              <a:gd name="T94" fmla="*/ 84 w 287"/>
              <a:gd name="T95" fmla="*/ 81 h 270"/>
              <a:gd name="T96" fmla="*/ 58 w 287"/>
              <a:gd name="T97" fmla="*/ 74 h 270"/>
              <a:gd name="T98" fmla="*/ 29 w 287"/>
              <a:gd name="T99" fmla="*/ 65 h 270"/>
              <a:gd name="T100" fmla="*/ 9 w 287"/>
              <a:gd name="T101" fmla="*/ 57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7" h="270">
                <a:moveTo>
                  <a:pt x="0" y="51"/>
                </a:moveTo>
                <a:cubicBezTo>
                  <a:pt x="2" y="49"/>
                  <a:pt x="2" y="49"/>
                  <a:pt x="2" y="49"/>
                </a:cubicBezTo>
                <a:cubicBezTo>
                  <a:pt x="6" y="49"/>
                  <a:pt x="6" y="49"/>
                  <a:pt x="6" y="49"/>
                </a:cubicBezTo>
                <a:cubicBezTo>
                  <a:pt x="11" y="46"/>
                  <a:pt x="11" y="46"/>
                  <a:pt x="11" y="46"/>
                </a:cubicBezTo>
                <a:cubicBezTo>
                  <a:pt x="12" y="44"/>
                  <a:pt x="12" y="44"/>
                  <a:pt x="12" y="44"/>
                </a:cubicBezTo>
                <a:cubicBezTo>
                  <a:pt x="14" y="40"/>
                  <a:pt x="14" y="40"/>
                  <a:pt x="14" y="40"/>
                </a:cubicBezTo>
                <a:cubicBezTo>
                  <a:pt x="17" y="37"/>
                  <a:pt x="17" y="37"/>
                  <a:pt x="17" y="37"/>
                </a:cubicBezTo>
                <a:cubicBezTo>
                  <a:pt x="20" y="36"/>
                  <a:pt x="20" y="36"/>
                  <a:pt x="20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32" y="34"/>
                  <a:pt x="32" y="34"/>
                  <a:pt x="32" y="34"/>
                </a:cubicBezTo>
                <a:cubicBezTo>
                  <a:pt x="42" y="27"/>
                  <a:pt x="42" y="27"/>
                  <a:pt x="42" y="27"/>
                </a:cubicBezTo>
                <a:cubicBezTo>
                  <a:pt x="45" y="26"/>
                  <a:pt x="45" y="26"/>
                  <a:pt x="45" y="26"/>
                </a:cubicBezTo>
                <a:cubicBezTo>
                  <a:pt x="49" y="22"/>
                  <a:pt x="49" y="22"/>
                  <a:pt x="49" y="22"/>
                </a:cubicBezTo>
                <a:cubicBezTo>
                  <a:pt x="52" y="17"/>
                  <a:pt x="52" y="17"/>
                  <a:pt x="52" y="17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9"/>
                  <a:pt x="61" y="9"/>
                  <a:pt x="61" y="9"/>
                </a:cubicBezTo>
                <a:cubicBezTo>
                  <a:pt x="65" y="4"/>
                  <a:pt x="65" y="4"/>
                  <a:pt x="65" y="4"/>
                </a:cubicBezTo>
                <a:cubicBezTo>
                  <a:pt x="70" y="1"/>
                  <a:pt x="70" y="1"/>
                  <a:pt x="70" y="1"/>
                </a:cubicBezTo>
                <a:cubicBezTo>
                  <a:pt x="77" y="0"/>
                  <a:pt x="77" y="0"/>
                  <a:pt x="77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5" y="2"/>
                  <a:pt x="85" y="2"/>
                  <a:pt x="85" y="2"/>
                </a:cubicBezTo>
                <a:cubicBezTo>
                  <a:pt x="83" y="3"/>
                  <a:pt x="83" y="3"/>
                  <a:pt x="83" y="3"/>
                </a:cubicBezTo>
                <a:cubicBezTo>
                  <a:pt x="79" y="5"/>
                  <a:pt x="79" y="5"/>
                  <a:pt x="79" y="5"/>
                </a:cubicBezTo>
                <a:cubicBezTo>
                  <a:pt x="75" y="6"/>
                  <a:pt x="75" y="6"/>
                  <a:pt x="75" y="6"/>
                </a:cubicBezTo>
                <a:cubicBezTo>
                  <a:pt x="76" y="8"/>
                  <a:pt x="76" y="8"/>
                  <a:pt x="76" y="8"/>
                </a:cubicBez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68" y="14"/>
                  <a:pt x="68" y="15"/>
                </a:cubicBezTo>
                <a:cubicBezTo>
                  <a:pt x="68" y="16"/>
                  <a:pt x="65" y="23"/>
                  <a:pt x="65" y="23"/>
                </a:cubicBezTo>
                <a:cubicBezTo>
                  <a:pt x="65" y="19"/>
                  <a:pt x="65" y="19"/>
                  <a:pt x="65" y="19"/>
                </a:cubicBezTo>
                <a:cubicBezTo>
                  <a:pt x="63" y="17"/>
                  <a:pt x="63" y="17"/>
                  <a:pt x="63" y="17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33"/>
                  <a:pt x="62" y="33"/>
                  <a:pt x="62" y="33"/>
                </a:cubicBezTo>
                <a:cubicBezTo>
                  <a:pt x="65" y="31"/>
                  <a:pt x="65" y="31"/>
                  <a:pt x="65" y="31"/>
                </a:cubicBezTo>
                <a:cubicBezTo>
                  <a:pt x="67" y="29"/>
                  <a:pt x="67" y="29"/>
                  <a:pt x="67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9" y="31"/>
                  <a:pt x="69" y="31"/>
                  <a:pt x="69" y="31"/>
                </a:cubicBezTo>
                <a:cubicBezTo>
                  <a:pt x="72" y="31"/>
                  <a:pt x="72" y="31"/>
                  <a:pt x="72" y="31"/>
                </a:cubicBezTo>
                <a:cubicBezTo>
                  <a:pt x="74" y="30"/>
                  <a:pt x="74" y="30"/>
                  <a:pt x="74" y="30"/>
                </a:cubicBezTo>
                <a:cubicBezTo>
                  <a:pt x="77" y="28"/>
                  <a:pt x="77" y="28"/>
                  <a:pt x="77" y="28"/>
                </a:cubicBezTo>
                <a:cubicBezTo>
                  <a:pt x="82" y="29"/>
                  <a:pt x="82" y="29"/>
                  <a:pt x="82" y="29"/>
                </a:cubicBezTo>
                <a:cubicBezTo>
                  <a:pt x="92" y="34"/>
                  <a:pt x="92" y="34"/>
                  <a:pt x="92" y="34"/>
                </a:cubicBezTo>
                <a:cubicBezTo>
                  <a:pt x="98" y="41"/>
                  <a:pt x="98" y="41"/>
                  <a:pt x="98" y="41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27" y="48"/>
                  <a:pt x="127" y="48"/>
                  <a:pt x="127" y="48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48" y="33"/>
                  <a:pt x="148" y="33"/>
                  <a:pt x="148" y="33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69" y="28"/>
                  <a:pt x="169" y="28"/>
                  <a:pt x="169" y="28"/>
                </a:cubicBezTo>
                <a:cubicBezTo>
                  <a:pt x="175" y="26"/>
                  <a:pt x="175" y="26"/>
                  <a:pt x="175" y="26"/>
                </a:cubicBezTo>
                <a:cubicBezTo>
                  <a:pt x="178" y="28"/>
                  <a:pt x="178" y="28"/>
                  <a:pt x="178" y="28"/>
                </a:cubicBezTo>
                <a:cubicBezTo>
                  <a:pt x="180" y="36"/>
                  <a:pt x="180" y="36"/>
                  <a:pt x="180" y="36"/>
                </a:cubicBezTo>
                <a:cubicBezTo>
                  <a:pt x="191" y="38"/>
                  <a:pt x="191" y="38"/>
                  <a:pt x="191" y="38"/>
                </a:cubicBezTo>
                <a:cubicBezTo>
                  <a:pt x="198" y="38"/>
                  <a:pt x="198" y="38"/>
                  <a:pt x="198" y="38"/>
                </a:cubicBezTo>
                <a:cubicBezTo>
                  <a:pt x="203" y="39"/>
                  <a:pt x="203" y="39"/>
                  <a:pt x="203" y="39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213" y="51"/>
                  <a:pt x="213" y="51"/>
                  <a:pt x="213" y="51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6" y="54"/>
                  <a:pt x="217" y="55"/>
                </a:cubicBezTo>
                <a:cubicBezTo>
                  <a:pt x="218" y="56"/>
                  <a:pt x="219" y="58"/>
                  <a:pt x="219" y="58"/>
                </a:cubicBezTo>
                <a:cubicBezTo>
                  <a:pt x="224" y="59"/>
                  <a:pt x="224" y="59"/>
                  <a:pt x="224" y="59"/>
                </a:cubicBezTo>
                <a:cubicBezTo>
                  <a:pt x="224" y="59"/>
                  <a:pt x="226" y="57"/>
                  <a:pt x="226" y="57"/>
                </a:cubicBezTo>
                <a:cubicBezTo>
                  <a:pt x="226" y="56"/>
                  <a:pt x="230" y="54"/>
                  <a:pt x="230" y="54"/>
                </a:cubicBezTo>
                <a:cubicBezTo>
                  <a:pt x="232" y="56"/>
                  <a:pt x="232" y="56"/>
                  <a:pt x="232" y="56"/>
                </a:cubicBezTo>
                <a:cubicBezTo>
                  <a:pt x="232" y="56"/>
                  <a:pt x="234" y="57"/>
                  <a:pt x="232" y="58"/>
                </a:cubicBezTo>
                <a:cubicBezTo>
                  <a:pt x="231" y="58"/>
                  <a:pt x="230" y="60"/>
                  <a:pt x="229" y="60"/>
                </a:cubicBezTo>
                <a:cubicBezTo>
                  <a:pt x="227" y="60"/>
                  <a:pt x="225" y="60"/>
                  <a:pt x="225" y="60"/>
                </a:cubicBezTo>
                <a:cubicBezTo>
                  <a:pt x="221" y="60"/>
                  <a:pt x="221" y="60"/>
                  <a:pt x="221" y="60"/>
                </a:cubicBezTo>
                <a:cubicBezTo>
                  <a:pt x="219" y="62"/>
                  <a:pt x="219" y="62"/>
                  <a:pt x="219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5" y="63"/>
                  <a:pt x="205" y="63"/>
                  <a:pt x="205" y="63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197" y="59"/>
                  <a:pt x="197" y="59"/>
                  <a:pt x="197" y="59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194" y="67"/>
                  <a:pt x="194" y="67"/>
                  <a:pt x="194" y="67"/>
                </a:cubicBezTo>
                <a:cubicBezTo>
                  <a:pt x="194" y="69"/>
                  <a:pt x="194" y="69"/>
                  <a:pt x="194" y="69"/>
                </a:cubicBezTo>
                <a:cubicBezTo>
                  <a:pt x="194" y="69"/>
                  <a:pt x="194" y="71"/>
                  <a:pt x="195" y="71"/>
                </a:cubicBezTo>
                <a:cubicBezTo>
                  <a:pt x="195" y="71"/>
                  <a:pt x="196" y="72"/>
                  <a:pt x="196" y="72"/>
                </a:cubicBezTo>
                <a:cubicBezTo>
                  <a:pt x="201" y="74"/>
                  <a:pt x="201" y="74"/>
                  <a:pt x="201" y="74"/>
                </a:cubicBezTo>
                <a:cubicBezTo>
                  <a:pt x="203" y="72"/>
                  <a:pt x="203" y="72"/>
                  <a:pt x="203" y="72"/>
                </a:cubicBezTo>
                <a:cubicBezTo>
                  <a:pt x="203" y="72"/>
                  <a:pt x="200" y="70"/>
                  <a:pt x="201" y="70"/>
                </a:cubicBezTo>
                <a:cubicBezTo>
                  <a:pt x="202" y="70"/>
                  <a:pt x="206" y="72"/>
                  <a:pt x="206" y="72"/>
                </a:cubicBezTo>
                <a:cubicBezTo>
                  <a:pt x="206" y="72"/>
                  <a:pt x="205" y="74"/>
                  <a:pt x="205" y="74"/>
                </a:cubicBezTo>
                <a:cubicBezTo>
                  <a:pt x="204" y="75"/>
                  <a:pt x="204" y="75"/>
                  <a:pt x="204" y="75"/>
                </a:cubicBezTo>
                <a:cubicBezTo>
                  <a:pt x="205" y="76"/>
                  <a:pt x="210" y="77"/>
                  <a:pt x="210" y="77"/>
                </a:cubicBezTo>
                <a:cubicBezTo>
                  <a:pt x="211" y="77"/>
                  <a:pt x="214" y="79"/>
                  <a:pt x="214" y="79"/>
                </a:cubicBezTo>
                <a:cubicBezTo>
                  <a:pt x="219" y="82"/>
                  <a:pt x="219" y="82"/>
                  <a:pt x="219" y="82"/>
                </a:cubicBezTo>
                <a:cubicBezTo>
                  <a:pt x="226" y="85"/>
                  <a:pt x="226" y="85"/>
                  <a:pt x="226" y="85"/>
                </a:cubicBezTo>
                <a:cubicBezTo>
                  <a:pt x="234" y="88"/>
                  <a:pt x="234" y="88"/>
                  <a:pt x="234" y="88"/>
                </a:cubicBezTo>
                <a:cubicBezTo>
                  <a:pt x="242" y="96"/>
                  <a:pt x="242" y="96"/>
                  <a:pt x="242" y="96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4" y="103"/>
                  <a:pt x="244" y="103"/>
                  <a:pt x="244" y="103"/>
                </a:cubicBezTo>
                <a:cubicBezTo>
                  <a:pt x="244" y="103"/>
                  <a:pt x="243" y="103"/>
                  <a:pt x="243" y="104"/>
                </a:cubicBezTo>
                <a:cubicBezTo>
                  <a:pt x="244" y="105"/>
                  <a:pt x="246" y="109"/>
                  <a:pt x="246" y="109"/>
                </a:cubicBezTo>
                <a:cubicBezTo>
                  <a:pt x="245" y="110"/>
                  <a:pt x="247" y="113"/>
                  <a:pt x="247" y="113"/>
                </a:cubicBezTo>
                <a:cubicBezTo>
                  <a:pt x="249" y="124"/>
                  <a:pt x="249" y="124"/>
                  <a:pt x="249" y="124"/>
                </a:cubicBezTo>
                <a:cubicBezTo>
                  <a:pt x="250" y="130"/>
                  <a:pt x="250" y="130"/>
                  <a:pt x="250" y="130"/>
                </a:cubicBezTo>
                <a:cubicBezTo>
                  <a:pt x="249" y="136"/>
                  <a:pt x="249" y="136"/>
                  <a:pt x="249" y="136"/>
                </a:cubicBezTo>
                <a:cubicBezTo>
                  <a:pt x="245" y="141"/>
                  <a:pt x="245" y="141"/>
                  <a:pt x="245" y="141"/>
                </a:cubicBezTo>
                <a:cubicBezTo>
                  <a:pt x="242" y="147"/>
                  <a:pt x="242" y="147"/>
                  <a:pt x="242" y="147"/>
                </a:cubicBezTo>
                <a:cubicBezTo>
                  <a:pt x="242" y="147"/>
                  <a:pt x="240" y="151"/>
                  <a:pt x="239" y="152"/>
                </a:cubicBezTo>
                <a:cubicBezTo>
                  <a:pt x="239" y="152"/>
                  <a:pt x="235" y="155"/>
                  <a:pt x="235" y="156"/>
                </a:cubicBezTo>
                <a:cubicBezTo>
                  <a:pt x="235" y="156"/>
                  <a:pt x="233" y="160"/>
                  <a:pt x="233" y="160"/>
                </a:cubicBezTo>
                <a:cubicBezTo>
                  <a:pt x="233" y="168"/>
                  <a:pt x="233" y="168"/>
                  <a:pt x="233" y="168"/>
                </a:cubicBezTo>
                <a:cubicBezTo>
                  <a:pt x="235" y="170"/>
                  <a:pt x="235" y="170"/>
                  <a:pt x="235" y="170"/>
                </a:cubicBezTo>
                <a:cubicBezTo>
                  <a:pt x="240" y="172"/>
                  <a:pt x="240" y="172"/>
                  <a:pt x="240" y="172"/>
                </a:cubicBezTo>
                <a:cubicBezTo>
                  <a:pt x="242" y="170"/>
                  <a:pt x="242" y="170"/>
                  <a:pt x="242" y="170"/>
                </a:cubicBezTo>
                <a:cubicBezTo>
                  <a:pt x="242" y="170"/>
                  <a:pt x="244" y="169"/>
                  <a:pt x="244" y="168"/>
                </a:cubicBezTo>
                <a:cubicBezTo>
                  <a:pt x="245" y="168"/>
                  <a:pt x="246" y="166"/>
                  <a:pt x="246" y="166"/>
                </a:cubicBezTo>
                <a:cubicBezTo>
                  <a:pt x="246" y="166"/>
                  <a:pt x="249" y="164"/>
                  <a:pt x="249" y="164"/>
                </a:cubicBezTo>
                <a:cubicBezTo>
                  <a:pt x="249" y="164"/>
                  <a:pt x="249" y="161"/>
                  <a:pt x="249" y="161"/>
                </a:cubicBezTo>
                <a:cubicBezTo>
                  <a:pt x="249" y="161"/>
                  <a:pt x="250" y="157"/>
                  <a:pt x="250" y="157"/>
                </a:cubicBezTo>
                <a:cubicBezTo>
                  <a:pt x="250" y="157"/>
                  <a:pt x="252" y="156"/>
                  <a:pt x="252" y="156"/>
                </a:cubicBezTo>
                <a:cubicBezTo>
                  <a:pt x="252" y="155"/>
                  <a:pt x="255" y="153"/>
                  <a:pt x="255" y="153"/>
                </a:cubicBezTo>
                <a:cubicBezTo>
                  <a:pt x="255" y="153"/>
                  <a:pt x="259" y="150"/>
                  <a:pt x="259" y="150"/>
                </a:cubicBezTo>
                <a:cubicBezTo>
                  <a:pt x="260" y="150"/>
                  <a:pt x="262" y="147"/>
                  <a:pt x="262" y="147"/>
                </a:cubicBezTo>
                <a:cubicBezTo>
                  <a:pt x="265" y="147"/>
                  <a:pt x="265" y="147"/>
                  <a:pt x="265" y="147"/>
                </a:cubicBezTo>
                <a:cubicBezTo>
                  <a:pt x="269" y="148"/>
                  <a:pt x="269" y="148"/>
                  <a:pt x="269" y="148"/>
                </a:cubicBezTo>
                <a:cubicBezTo>
                  <a:pt x="275" y="154"/>
                  <a:pt x="275" y="154"/>
                  <a:pt x="275" y="154"/>
                </a:cubicBezTo>
                <a:cubicBezTo>
                  <a:pt x="279" y="162"/>
                  <a:pt x="279" y="162"/>
                  <a:pt x="279" y="162"/>
                </a:cubicBezTo>
                <a:cubicBezTo>
                  <a:pt x="283" y="184"/>
                  <a:pt x="283" y="184"/>
                  <a:pt x="283" y="184"/>
                </a:cubicBezTo>
                <a:cubicBezTo>
                  <a:pt x="286" y="189"/>
                  <a:pt x="286" y="189"/>
                  <a:pt x="286" y="189"/>
                </a:cubicBezTo>
                <a:cubicBezTo>
                  <a:pt x="286" y="193"/>
                  <a:pt x="286" y="193"/>
                  <a:pt x="286" y="193"/>
                </a:cubicBezTo>
                <a:cubicBezTo>
                  <a:pt x="286" y="193"/>
                  <a:pt x="287" y="196"/>
                  <a:pt x="287" y="197"/>
                </a:cubicBezTo>
                <a:cubicBezTo>
                  <a:pt x="287" y="198"/>
                  <a:pt x="287" y="213"/>
                  <a:pt x="287" y="213"/>
                </a:cubicBezTo>
                <a:cubicBezTo>
                  <a:pt x="280" y="213"/>
                  <a:pt x="280" y="213"/>
                  <a:pt x="280" y="213"/>
                </a:cubicBezTo>
                <a:cubicBezTo>
                  <a:pt x="278" y="213"/>
                  <a:pt x="278" y="213"/>
                  <a:pt x="278" y="213"/>
                </a:cubicBezTo>
                <a:cubicBezTo>
                  <a:pt x="278" y="216"/>
                  <a:pt x="278" y="216"/>
                  <a:pt x="278" y="216"/>
                </a:cubicBezTo>
                <a:cubicBezTo>
                  <a:pt x="275" y="220"/>
                  <a:pt x="275" y="220"/>
                  <a:pt x="275" y="220"/>
                </a:cubicBezTo>
                <a:cubicBezTo>
                  <a:pt x="274" y="225"/>
                  <a:pt x="274" y="225"/>
                  <a:pt x="274" y="225"/>
                </a:cubicBezTo>
                <a:cubicBezTo>
                  <a:pt x="272" y="229"/>
                  <a:pt x="272" y="229"/>
                  <a:pt x="272" y="229"/>
                </a:cubicBezTo>
                <a:cubicBezTo>
                  <a:pt x="269" y="233"/>
                  <a:pt x="269" y="233"/>
                  <a:pt x="269" y="233"/>
                </a:cubicBezTo>
                <a:cubicBezTo>
                  <a:pt x="266" y="243"/>
                  <a:pt x="266" y="243"/>
                  <a:pt x="266" y="243"/>
                </a:cubicBezTo>
                <a:cubicBezTo>
                  <a:pt x="266" y="249"/>
                  <a:pt x="266" y="249"/>
                  <a:pt x="266" y="249"/>
                </a:cubicBezTo>
                <a:cubicBezTo>
                  <a:pt x="262" y="254"/>
                  <a:pt x="262" y="254"/>
                  <a:pt x="262" y="254"/>
                </a:cubicBezTo>
                <a:cubicBezTo>
                  <a:pt x="259" y="259"/>
                  <a:pt x="259" y="259"/>
                  <a:pt x="259" y="259"/>
                </a:cubicBezTo>
                <a:cubicBezTo>
                  <a:pt x="213" y="267"/>
                  <a:pt x="213" y="267"/>
                  <a:pt x="213" y="267"/>
                </a:cubicBezTo>
                <a:cubicBezTo>
                  <a:pt x="212" y="265"/>
                  <a:pt x="212" y="265"/>
                  <a:pt x="212" y="265"/>
                </a:cubicBezTo>
                <a:cubicBezTo>
                  <a:pt x="141" y="270"/>
                  <a:pt x="141" y="270"/>
                  <a:pt x="141" y="270"/>
                </a:cubicBezTo>
                <a:cubicBezTo>
                  <a:pt x="146" y="265"/>
                  <a:pt x="146" y="265"/>
                  <a:pt x="146" y="265"/>
                </a:cubicBezTo>
                <a:cubicBezTo>
                  <a:pt x="148" y="261"/>
                  <a:pt x="148" y="261"/>
                  <a:pt x="148" y="261"/>
                </a:cubicBezTo>
                <a:cubicBezTo>
                  <a:pt x="152" y="254"/>
                  <a:pt x="152" y="254"/>
                  <a:pt x="152" y="254"/>
                </a:cubicBezTo>
                <a:cubicBezTo>
                  <a:pt x="156" y="245"/>
                  <a:pt x="156" y="245"/>
                  <a:pt x="156" y="245"/>
                </a:cubicBezTo>
                <a:cubicBezTo>
                  <a:pt x="158" y="235"/>
                  <a:pt x="158" y="235"/>
                  <a:pt x="158" y="235"/>
                </a:cubicBezTo>
                <a:cubicBezTo>
                  <a:pt x="157" y="217"/>
                  <a:pt x="157" y="217"/>
                  <a:pt x="157" y="217"/>
                </a:cubicBezTo>
                <a:cubicBezTo>
                  <a:pt x="157" y="209"/>
                  <a:pt x="157" y="209"/>
                  <a:pt x="157" y="209"/>
                </a:cubicBezTo>
                <a:cubicBezTo>
                  <a:pt x="153" y="203"/>
                  <a:pt x="153" y="203"/>
                  <a:pt x="153" y="203"/>
                </a:cubicBezTo>
                <a:cubicBezTo>
                  <a:pt x="149" y="195"/>
                  <a:pt x="149" y="195"/>
                  <a:pt x="149" y="195"/>
                </a:cubicBezTo>
                <a:cubicBezTo>
                  <a:pt x="145" y="191"/>
                  <a:pt x="145" y="191"/>
                  <a:pt x="145" y="191"/>
                </a:cubicBezTo>
                <a:cubicBezTo>
                  <a:pt x="142" y="184"/>
                  <a:pt x="142" y="184"/>
                  <a:pt x="142" y="184"/>
                </a:cubicBezTo>
                <a:cubicBezTo>
                  <a:pt x="144" y="179"/>
                  <a:pt x="144" y="179"/>
                  <a:pt x="144" y="179"/>
                </a:cubicBezTo>
                <a:cubicBezTo>
                  <a:pt x="146" y="177"/>
                  <a:pt x="146" y="177"/>
                  <a:pt x="146" y="177"/>
                </a:cubicBezTo>
                <a:cubicBezTo>
                  <a:pt x="146" y="173"/>
                  <a:pt x="146" y="173"/>
                  <a:pt x="146" y="173"/>
                </a:cubicBezTo>
                <a:cubicBezTo>
                  <a:pt x="144" y="165"/>
                  <a:pt x="144" y="165"/>
                  <a:pt x="144" y="165"/>
                </a:cubicBezTo>
                <a:cubicBezTo>
                  <a:pt x="141" y="162"/>
                  <a:pt x="141" y="162"/>
                  <a:pt x="141" y="162"/>
                </a:cubicBezTo>
                <a:cubicBezTo>
                  <a:pt x="144" y="160"/>
                  <a:pt x="144" y="160"/>
                  <a:pt x="144" y="160"/>
                </a:cubicBezTo>
                <a:cubicBezTo>
                  <a:pt x="145" y="155"/>
                  <a:pt x="145" y="155"/>
                  <a:pt x="145" y="155"/>
                </a:cubicBezTo>
                <a:cubicBezTo>
                  <a:pt x="146" y="150"/>
                  <a:pt x="146" y="150"/>
                  <a:pt x="146" y="150"/>
                </a:cubicBezTo>
                <a:cubicBezTo>
                  <a:pt x="148" y="147"/>
                  <a:pt x="148" y="147"/>
                  <a:pt x="148" y="147"/>
                </a:cubicBezTo>
                <a:cubicBezTo>
                  <a:pt x="148" y="139"/>
                  <a:pt x="148" y="139"/>
                  <a:pt x="148" y="139"/>
                </a:cubicBezTo>
                <a:cubicBezTo>
                  <a:pt x="147" y="135"/>
                  <a:pt x="147" y="135"/>
                  <a:pt x="147" y="135"/>
                </a:cubicBezTo>
                <a:cubicBezTo>
                  <a:pt x="148" y="130"/>
                  <a:pt x="148" y="130"/>
                  <a:pt x="148" y="130"/>
                </a:cubicBezTo>
                <a:cubicBezTo>
                  <a:pt x="151" y="126"/>
                  <a:pt x="151" y="126"/>
                  <a:pt x="151" y="126"/>
                </a:cubicBezTo>
                <a:cubicBezTo>
                  <a:pt x="153" y="122"/>
                  <a:pt x="153" y="122"/>
                  <a:pt x="153" y="122"/>
                </a:cubicBezTo>
                <a:cubicBezTo>
                  <a:pt x="153" y="117"/>
                  <a:pt x="153" y="117"/>
                  <a:pt x="153" y="117"/>
                </a:cubicBezTo>
                <a:cubicBezTo>
                  <a:pt x="157" y="116"/>
                  <a:pt x="157" y="116"/>
                  <a:pt x="157" y="116"/>
                </a:cubicBezTo>
                <a:cubicBezTo>
                  <a:pt x="163" y="116"/>
                  <a:pt x="163" y="116"/>
                  <a:pt x="163" y="116"/>
                </a:cubicBezTo>
                <a:cubicBezTo>
                  <a:pt x="165" y="108"/>
                  <a:pt x="165" y="108"/>
                  <a:pt x="165" y="108"/>
                </a:cubicBezTo>
                <a:cubicBezTo>
                  <a:pt x="166" y="106"/>
                  <a:pt x="166" y="106"/>
                  <a:pt x="166" y="106"/>
                </a:cubicBezTo>
                <a:cubicBezTo>
                  <a:pt x="168" y="105"/>
                  <a:pt x="168" y="105"/>
                  <a:pt x="168" y="105"/>
                </a:cubicBezTo>
                <a:cubicBezTo>
                  <a:pt x="171" y="114"/>
                  <a:pt x="171" y="114"/>
                  <a:pt x="171" y="114"/>
                </a:cubicBezTo>
                <a:cubicBezTo>
                  <a:pt x="167" y="119"/>
                  <a:pt x="167" y="119"/>
                  <a:pt x="167" y="119"/>
                </a:cubicBezTo>
                <a:cubicBezTo>
                  <a:pt x="167" y="121"/>
                  <a:pt x="167" y="121"/>
                  <a:pt x="167" y="121"/>
                </a:cubicBezTo>
                <a:cubicBezTo>
                  <a:pt x="167" y="121"/>
                  <a:pt x="168" y="122"/>
                  <a:pt x="169" y="122"/>
                </a:cubicBezTo>
                <a:cubicBezTo>
                  <a:pt x="170" y="122"/>
                  <a:pt x="170" y="122"/>
                  <a:pt x="170" y="122"/>
                </a:cubicBezTo>
                <a:cubicBezTo>
                  <a:pt x="170" y="122"/>
                  <a:pt x="172" y="121"/>
                  <a:pt x="172" y="121"/>
                </a:cubicBezTo>
                <a:cubicBezTo>
                  <a:pt x="172" y="120"/>
                  <a:pt x="173" y="117"/>
                  <a:pt x="173" y="117"/>
                </a:cubicBezTo>
                <a:cubicBezTo>
                  <a:pt x="174" y="116"/>
                  <a:pt x="174" y="116"/>
                  <a:pt x="174" y="116"/>
                </a:cubicBezTo>
                <a:cubicBezTo>
                  <a:pt x="175" y="111"/>
                  <a:pt x="175" y="111"/>
                  <a:pt x="175" y="111"/>
                </a:cubicBezTo>
                <a:cubicBezTo>
                  <a:pt x="175" y="108"/>
                  <a:pt x="175" y="108"/>
                  <a:pt x="175" y="108"/>
                </a:cubicBezTo>
                <a:cubicBezTo>
                  <a:pt x="175" y="104"/>
                  <a:pt x="175" y="104"/>
                  <a:pt x="175" y="104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8" y="96"/>
                  <a:pt x="178" y="96"/>
                  <a:pt x="178" y="96"/>
                </a:cubicBezTo>
                <a:cubicBezTo>
                  <a:pt x="180" y="94"/>
                  <a:pt x="180" y="94"/>
                  <a:pt x="180" y="94"/>
                </a:cubicBezTo>
                <a:cubicBezTo>
                  <a:pt x="185" y="93"/>
                  <a:pt x="185" y="93"/>
                  <a:pt x="185" y="93"/>
                </a:cubicBezTo>
                <a:cubicBezTo>
                  <a:pt x="187" y="91"/>
                  <a:pt x="187" y="91"/>
                  <a:pt x="187" y="91"/>
                </a:cubicBezTo>
                <a:cubicBezTo>
                  <a:pt x="183" y="87"/>
                  <a:pt x="183" y="87"/>
                  <a:pt x="183" y="87"/>
                </a:cubicBezTo>
                <a:cubicBezTo>
                  <a:pt x="182" y="84"/>
                  <a:pt x="182" y="84"/>
                  <a:pt x="182" y="84"/>
                </a:cubicBezTo>
                <a:cubicBezTo>
                  <a:pt x="184" y="81"/>
                  <a:pt x="184" y="81"/>
                  <a:pt x="184" y="81"/>
                </a:cubicBezTo>
                <a:cubicBezTo>
                  <a:pt x="186" y="78"/>
                  <a:pt x="186" y="78"/>
                  <a:pt x="186" y="78"/>
                </a:cubicBezTo>
                <a:cubicBezTo>
                  <a:pt x="187" y="77"/>
                  <a:pt x="187" y="77"/>
                  <a:pt x="187" y="77"/>
                </a:cubicBezTo>
                <a:cubicBezTo>
                  <a:pt x="187" y="75"/>
                  <a:pt x="187" y="75"/>
                  <a:pt x="187" y="75"/>
                </a:cubicBezTo>
                <a:cubicBezTo>
                  <a:pt x="188" y="74"/>
                  <a:pt x="188" y="74"/>
                  <a:pt x="188" y="74"/>
                </a:cubicBezTo>
                <a:cubicBezTo>
                  <a:pt x="188" y="74"/>
                  <a:pt x="188" y="74"/>
                  <a:pt x="189" y="74"/>
                </a:cubicBezTo>
                <a:cubicBezTo>
                  <a:pt x="189" y="74"/>
                  <a:pt x="193" y="73"/>
                  <a:pt x="193" y="73"/>
                </a:cubicBezTo>
                <a:cubicBezTo>
                  <a:pt x="195" y="73"/>
                  <a:pt x="195" y="73"/>
                  <a:pt x="195" y="73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89" y="67"/>
                  <a:pt x="189" y="67"/>
                  <a:pt x="189" y="67"/>
                </a:cubicBezTo>
                <a:cubicBezTo>
                  <a:pt x="187" y="65"/>
                  <a:pt x="187" y="65"/>
                  <a:pt x="187" y="65"/>
                </a:cubicBezTo>
                <a:cubicBezTo>
                  <a:pt x="184" y="63"/>
                  <a:pt x="184" y="63"/>
                  <a:pt x="184" y="63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0" y="60"/>
                  <a:pt x="170" y="60"/>
                  <a:pt x="170" y="60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2" y="69"/>
                  <a:pt x="152" y="69"/>
                  <a:pt x="152" y="69"/>
                </a:cubicBezTo>
                <a:cubicBezTo>
                  <a:pt x="144" y="69"/>
                  <a:pt x="144" y="69"/>
                  <a:pt x="144" y="69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135" y="81"/>
                  <a:pt x="135" y="81"/>
                  <a:pt x="135" y="81"/>
                </a:cubicBezTo>
                <a:cubicBezTo>
                  <a:pt x="129" y="85"/>
                  <a:pt x="129" y="85"/>
                  <a:pt x="129" y="85"/>
                </a:cubicBezTo>
                <a:cubicBezTo>
                  <a:pt x="128" y="84"/>
                  <a:pt x="128" y="84"/>
                  <a:pt x="128" y="84"/>
                </a:cubicBezTo>
                <a:cubicBezTo>
                  <a:pt x="130" y="80"/>
                  <a:pt x="130" y="80"/>
                  <a:pt x="130" y="80"/>
                </a:cubicBezTo>
                <a:cubicBezTo>
                  <a:pt x="133" y="77"/>
                  <a:pt x="133" y="77"/>
                  <a:pt x="133" y="77"/>
                </a:cubicBezTo>
                <a:cubicBezTo>
                  <a:pt x="131" y="74"/>
                  <a:pt x="131" y="74"/>
                  <a:pt x="131" y="74"/>
                </a:cubicBezTo>
                <a:cubicBezTo>
                  <a:pt x="127" y="76"/>
                  <a:pt x="127" y="76"/>
                  <a:pt x="127" y="76"/>
                </a:cubicBezTo>
                <a:cubicBezTo>
                  <a:pt x="125" y="77"/>
                  <a:pt x="125" y="77"/>
                  <a:pt x="125" y="77"/>
                </a:cubicBezTo>
                <a:cubicBezTo>
                  <a:pt x="123" y="81"/>
                  <a:pt x="123" y="81"/>
                  <a:pt x="123" y="81"/>
                </a:cubicBezTo>
                <a:cubicBezTo>
                  <a:pt x="121" y="82"/>
                  <a:pt x="121" y="82"/>
                  <a:pt x="121" y="82"/>
                </a:cubicBezTo>
                <a:cubicBezTo>
                  <a:pt x="120" y="82"/>
                  <a:pt x="120" y="82"/>
                  <a:pt x="120" y="82"/>
                </a:cubicBezTo>
                <a:cubicBezTo>
                  <a:pt x="118" y="75"/>
                  <a:pt x="118" y="75"/>
                  <a:pt x="118" y="75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15" y="81"/>
                  <a:pt x="115" y="81"/>
                  <a:pt x="115" y="81"/>
                </a:cubicBezTo>
                <a:cubicBezTo>
                  <a:pt x="114" y="85"/>
                  <a:pt x="114" y="85"/>
                  <a:pt x="114" y="85"/>
                </a:cubicBezTo>
                <a:cubicBezTo>
                  <a:pt x="110" y="90"/>
                  <a:pt x="110" y="90"/>
                  <a:pt x="110" y="90"/>
                </a:cubicBezTo>
                <a:cubicBezTo>
                  <a:pt x="107" y="101"/>
                  <a:pt x="107" y="101"/>
                  <a:pt x="107" y="101"/>
                </a:cubicBezTo>
                <a:cubicBezTo>
                  <a:pt x="105" y="107"/>
                  <a:pt x="105" y="107"/>
                  <a:pt x="105" y="107"/>
                </a:cubicBezTo>
                <a:cubicBezTo>
                  <a:pt x="99" y="112"/>
                  <a:pt x="99" y="112"/>
                  <a:pt x="99" y="112"/>
                </a:cubicBezTo>
                <a:cubicBezTo>
                  <a:pt x="97" y="108"/>
                  <a:pt x="97" y="108"/>
                  <a:pt x="97" y="108"/>
                </a:cubicBezTo>
                <a:cubicBezTo>
                  <a:pt x="96" y="101"/>
                  <a:pt x="96" y="101"/>
                  <a:pt x="96" y="101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3" y="97"/>
                  <a:pt x="93" y="97"/>
                  <a:pt x="93" y="97"/>
                </a:cubicBezTo>
                <a:cubicBezTo>
                  <a:pt x="94" y="94"/>
                  <a:pt x="94" y="94"/>
                  <a:pt x="94" y="94"/>
                </a:cubicBezTo>
                <a:cubicBezTo>
                  <a:pt x="93" y="88"/>
                  <a:pt x="93" y="88"/>
                  <a:pt x="93" y="88"/>
                </a:cubicBezTo>
                <a:cubicBezTo>
                  <a:pt x="90" y="85"/>
                  <a:pt x="90" y="85"/>
                  <a:pt x="90" y="85"/>
                </a:cubicBezTo>
                <a:cubicBezTo>
                  <a:pt x="84" y="81"/>
                  <a:pt x="84" y="81"/>
                  <a:pt x="84" y="81"/>
                </a:cubicBezTo>
                <a:cubicBezTo>
                  <a:pt x="82" y="77"/>
                  <a:pt x="82" y="77"/>
                  <a:pt x="82" y="77"/>
                </a:cubicBezTo>
                <a:cubicBezTo>
                  <a:pt x="75" y="76"/>
                  <a:pt x="75" y="76"/>
                  <a:pt x="75" y="76"/>
                </a:cubicBezTo>
                <a:cubicBezTo>
                  <a:pt x="66" y="76"/>
                  <a:pt x="66" y="76"/>
                  <a:pt x="66" y="76"/>
                </a:cubicBezTo>
                <a:cubicBezTo>
                  <a:pt x="64" y="74"/>
                  <a:pt x="64" y="74"/>
                  <a:pt x="64" y="74"/>
                </a:cubicBezTo>
                <a:cubicBezTo>
                  <a:pt x="58" y="74"/>
                  <a:pt x="58" y="74"/>
                  <a:pt x="58" y="74"/>
                </a:cubicBezTo>
                <a:cubicBezTo>
                  <a:pt x="50" y="73"/>
                  <a:pt x="50" y="73"/>
                  <a:pt x="50" y="73"/>
                </a:cubicBezTo>
                <a:cubicBezTo>
                  <a:pt x="49" y="71"/>
                  <a:pt x="49" y="71"/>
                  <a:pt x="49" y="71"/>
                </a:cubicBezTo>
                <a:cubicBezTo>
                  <a:pt x="43" y="68"/>
                  <a:pt x="43" y="68"/>
                  <a:pt x="43" y="68"/>
                </a:cubicBezTo>
                <a:cubicBezTo>
                  <a:pt x="36" y="67"/>
                  <a:pt x="36" y="67"/>
                  <a:pt x="36" y="67"/>
                </a:cubicBezTo>
                <a:cubicBezTo>
                  <a:pt x="29" y="65"/>
                  <a:pt x="29" y="65"/>
                  <a:pt x="29" y="65"/>
                </a:cubicBezTo>
                <a:cubicBezTo>
                  <a:pt x="21" y="62"/>
                  <a:pt x="21" y="62"/>
                  <a:pt x="21" y="62"/>
                </a:cubicBezTo>
                <a:cubicBezTo>
                  <a:pt x="16" y="59"/>
                  <a:pt x="16" y="59"/>
                  <a:pt x="16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9" y="57"/>
                  <a:pt x="9" y="57"/>
                  <a:pt x="9" y="57"/>
                </a:cubicBezTo>
                <a:cubicBezTo>
                  <a:pt x="7" y="54"/>
                  <a:pt x="7" y="54"/>
                  <a:pt x="7" y="54"/>
                </a:cubicBezTo>
                <a:cubicBezTo>
                  <a:pt x="0" y="52"/>
                  <a:pt x="0" y="52"/>
                  <a:pt x="0" y="52"/>
                </a:cubicBezTo>
                <a:lnTo>
                  <a:pt x="0" y="5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58" name="Freeform 51">
            <a:extLst>
              <a:ext uri="{FF2B5EF4-FFF2-40B4-BE49-F238E27FC236}">
                <a16:creationId xmlns:a16="http://schemas.microsoft.com/office/drawing/2014/main" id="{187496BF-03F9-2F45-ADA2-779C5AEAAF60}"/>
              </a:ext>
            </a:extLst>
          </p:cNvPr>
          <p:cNvSpPr>
            <a:spLocks/>
          </p:cNvSpPr>
          <p:nvPr/>
        </p:nvSpPr>
        <p:spPr bwMode="auto">
          <a:xfrm>
            <a:off x="8851750" y="2175013"/>
            <a:ext cx="654038" cy="696541"/>
          </a:xfrm>
          <a:custGeom>
            <a:avLst/>
            <a:gdLst>
              <a:gd name="T0" fmla="*/ 175 w 201"/>
              <a:gd name="T1" fmla="*/ 65 h 213"/>
              <a:gd name="T2" fmla="*/ 172 w 201"/>
              <a:gd name="T3" fmla="*/ 53 h 213"/>
              <a:gd name="T4" fmla="*/ 157 w 201"/>
              <a:gd name="T5" fmla="*/ 44 h 213"/>
              <a:gd name="T6" fmla="*/ 140 w 201"/>
              <a:gd name="T7" fmla="*/ 42 h 213"/>
              <a:gd name="T8" fmla="*/ 125 w 201"/>
              <a:gd name="T9" fmla="*/ 36 h 213"/>
              <a:gd name="T10" fmla="*/ 103 w 201"/>
              <a:gd name="T11" fmla="*/ 30 h 213"/>
              <a:gd name="T12" fmla="*/ 93 w 201"/>
              <a:gd name="T13" fmla="*/ 27 h 213"/>
              <a:gd name="T14" fmla="*/ 82 w 201"/>
              <a:gd name="T15" fmla="*/ 20 h 213"/>
              <a:gd name="T16" fmla="*/ 78 w 201"/>
              <a:gd name="T17" fmla="*/ 18 h 213"/>
              <a:gd name="T18" fmla="*/ 70 w 201"/>
              <a:gd name="T19" fmla="*/ 17 h 213"/>
              <a:gd name="T20" fmla="*/ 67 w 201"/>
              <a:gd name="T21" fmla="*/ 15 h 213"/>
              <a:gd name="T22" fmla="*/ 70 w 201"/>
              <a:gd name="T23" fmla="*/ 2 h 213"/>
              <a:gd name="T24" fmla="*/ 61 w 201"/>
              <a:gd name="T25" fmla="*/ 3 h 213"/>
              <a:gd name="T26" fmla="*/ 47 w 201"/>
              <a:gd name="T27" fmla="*/ 9 h 213"/>
              <a:gd name="T28" fmla="*/ 33 w 201"/>
              <a:gd name="T29" fmla="*/ 16 h 213"/>
              <a:gd name="T30" fmla="*/ 21 w 201"/>
              <a:gd name="T31" fmla="*/ 15 h 213"/>
              <a:gd name="T32" fmla="*/ 5 w 201"/>
              <a:gd name="T33" fmla="*/ 55 h 213"/>
              <a:gd name="T34" fmla="*/ 7 w 201"/>
              <a:gd name="T35" fmla="*/ 72 h 213"/>
              <a:gd name="T36" fmla="*/ 10 w 201"/>
              <a:gd name="T37" fmla="*/ 112 h 213"/>
              <a:gd name="T38" fmla="*/ 42 w 201"/>
              <a:gd name="T39" fmla="*/ 135 h 213"/>
              <a:gd name="T40" fmla="*/ 60 w 201"/>
              <a:gd name="T41" fmla="*/ 152 h 213"/>
              <a:gd name="T42" fmla="*/ 63 w 201"/>
              <a:gd name="T43" fmla="*/ 173 h 213"/>
              <a:gd name="T44" fmla="*/ 65 w 201"/>
              <a:gd name="T45" fmla="*/ 187 h 213"/>
              <a:gd name="T46" fmla="*/ 67 w 201"/>
              <a:gd name="T47" fmla="*/ 203 h 213"/>
              <a:gd name="T48" fmla="*/ 82 w 201"/>
              <a:gd name="T49" fmla="*/ 209 h 213"/>
              <a:gd name="T50" fmla="*/ 184 w 201"/>
              <a:gd name="T51" fmla="*/ 195 h 213"/>
              <a:gd name="T52" fmla="*/ 178 w 201"/>
              <a:gd name="T53" fmla="*/ 172 h 213"/>
              <a:gd name="T54" fmla="*/ 182 w 201"/>
              <a:gd name="T55" fmla="*/ 155 h 213"/>
              <a:gd name="T56" fmla="*/ 182 w 201"/>
              <a:gd name="T57" fmla="*/ 140 h 213"/>
              <a:gd name="T58" fmla="*/ 184 w 201"/>
              <a:gd name="T59" fmla="*/ 131 h 213"/>
              <a:gd name="T60" fmla="*/ 186 w 201"/>
              <a:gd name="T61" fmla="*/ 121 h 213"/>
              <a:gd name="T62" fmla="*/ 188 w 201"/>
              <a:gd name="T63" fmla="*/ 105 h 213"/>
              <a:gd name="T64" fmla="*/ 197 w 201"/>
              <a:gd name="T65" fmla="*/ 85 h 213"/>
              <a:gd name="T66" fmla="*/ 201 w 201"/>
              <a:gd name="T67" fmla="*/ 79 h 213"/>
              <a:gd name="T68" fmla="*/ 201 w 201"/>
              <a:gd name="T69" fmla="*/ 73 h 213"/>
              <a:gd name="T70" fmla="*/ 194 w 201"/>
              <a:gd name="T71" fmla="*/ 79 h 213"/>
              <a:gd name="T72" fmla="*/ 187 w 201"/>
              <a:gd name="T73" fmla="*/ 92 h 213"/>
              <a:gd name="T74" fmla="*/ 177 w 201"/>
              <a:gd name="T75" fmla="*/ 101 h 213"/>
              <a:gd name="T76" fmla="*/ 168 w 201"/>
              <a:gd name="T77" fmla="*/ 107 h 213"/>
              <a:gd name="T78" fmla="*/ 174 w 201"/>
              <a:gd name="T79" fmla="*/ 93 h 213"/>
              <a:gd name="T80" fmla="*/ 179 w 201"/>
              <a:gd name="T81" fmla="*/ 87 h 213"/>
              <a:gd name="T82" fmla="*/ 180 w 201"/>
              <a:gd name="T83" fmla="*/ 78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1" h="213">
                <a:moveTo>
                  <a:pt x="178" y="69"/>
                </a:moveTo>
                <a:cubicBezTo>
                  <a:pt x="177" y="68"/>
                  <a:pt x="177" y="68"/>
                  <a:pt x="177" y="68"/>
                </a:cubicBezTo>
                <a:cubicBezTo>
                  <a:pt x="175" y="65"/>
                  <a:pt x="175" y="65"/>
                  <a:pt x="175" y="65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5" y="56"/>
                  <a:pt x="175" y="56"/>
                  <a:pt x="175" y="56"/>
                </a:cubicBezTo>
                <a:cubicBezTo>
                  <a:pt x="172" y="53"/>
                  <a:pt x="172" y="53"/>
                  <a:pt x="172" y="53"/>
                </a:cubicBezTo>
                <a:cubicBezTo>
                  <a:pt x="166" y="49"/>
                  <a:pt x="166" y="49"/>
                  <a:pt x="166" y="49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57" y="44"/>
                  <a:pt x="157" y="44"/>
                  <a:pt x="157" y="44"/>
                </a:cubicBezTo>
                <a:cubicBezTo>
                  <a:pt x="148" y="44"/>
                  <a:pt x="148" y="44"/>
                  <a:pt x="148" y="44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0" y="42"/>
                  <a:pt x="140" y="42"/>
                  <a:pt x="140" y="42"/>
                </a:cubicBezTo>
                <a:cubicBezTo>
                  <a:pt x="132" y="41"/>
                  <a:pt x="132" y="41"/>
                  <a:pt x="132" y="41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25" y="36"/>
                  <a:pt x="125" y="36"/>
                  <a:pt x="125" y="36"/>
                </a:cubicBezTo>
                <a:cubicBezTo>
                  <a:pt x="118" y="35"/>
                  <a:pt x="118" y="35"/>
                  <a:pt x="118" y="35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03" y="30"/>
                  <a:pt x="103" y="30"/>
                  <a:pt x="103" y="30"/>
                </a:cubicBezTo>
                <a:cubicBezTo>
                  <a:pt x="98" y="27"/>
                  <a:pt x="98" y="27"/>
                  <a:pt x="98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1" y="25"/>
                  <a:pt x="91" y="25"/>
                  <a:pt x="91" y="25"/>
                </a:cubicBezTo>
                <a:cubicBezTo>
                  <a:pt x="89" y="22"/>
                  <a:pt x="89" y="22"/>
                  <a:pt x="89" y="22"/>
                </a:cubicBezTo>
                <a:cubicBezTo>
                  <a:pt x="82" y="20"/>
                  <a:pt x="82" y="20"/>
                  <a:pt x="82" y="20"/>
                </a:cubicBezTo>
                <a:cubicBezTo>
                  <a:pt x="82" y="20"/>
                  <a:pt x="82" y="20"/>
                  <a:pt x="82" y="20"/>
                </a:cubicBezTo>
                <a:cubicBezTo>
                  <a:pt x="81" y="20"/>
                  <a:pt x="81" y="20"/>
                  <a:pt x="81" y="20"/>
                </a:cubicBezTo>
                <a:cubicBezTo>
                  <a:pt x="78" y="18"/>
                  <a:pt x="78" y="18"/>
                  <a:pt x="78" y="18"/>
                </a:cubicBezTo>
                <a:cubicBezTo>
                  <a:pt x="75" y="16"/>
                  <a:pt x="75" y="16"/>
                  <a:pt x="75" y="16"/>
                </a:cubicBezTo>
                <a:cubicBezTo>
                  <a:pt x="72" y="15"/>
                  <a:pt x="72" y="15"/>
                  <a:pt x="72" y="15"/>
                </a:cubicBezTo>
                <a:cubicBezTo>
                  <a:pt x="70" y="17"/>
                  <a:pt x="70" y="17"/>
                  <a:pt x="70" y="17"/>
                </a:cubicBezTo>
                <a:cubicBezTo>
                  <a:pt x="67" y="18"/>
                  <a:pt x="67" y="18"/>
                  <a:pt x="67" y="18"/>
                </a:cubicBezTo>
                <a:cubicBezTo>
                  <a:pt x="66" y="17"/>
                  <a:pt x="66" y="17"/>
                  <a:pt x="66" y="17"/>
                </a:cubicBezTo>
                <a:cubicBezTo>
                  <a:pt x="67" y="15"/>
                  <a:pt x="67" y="15"/>
                  <a:pt x="67" y="15"/>
                </a:cubicBezTo>
                <a:cubicBezTo>
                  <a:pt x="68" y="9"/>
                  <a:pt x="68" y="9"/>
                  <a:pt x="68" y="9"/>
                </a:cubicBezTo>
                <a:cubicBezTo>
                  <a:pt x="69" y="7"/>
                  <a:pt x="69" y="7"/>
                  <a:pt x="69" y="7"/>
                </a:cubicBezTo>
                <a:cubicBezTo>
                  <a:pt x="70" y="2"/>
                  <a:pt x="70" y="2"/>
                  <a:pt x="70" y="2"/>
                </a:cubicBezTo>
                <a:cubicBezTo>
                  <a:pt x="67" y="0"/>
                  <a:pt x="67" y="0"/>
                  <a:pt x="67" y="0"/>
                </a:cubicBezTo>
                <a:cubicBezTo>
                  <a:pt x="65" y="1"/>
                  <a:pt x="65" y="1"/>
                  <a:pt x="65" y="1"/>
                </a:cubicBezTo>
                <a:cubicBezTo>
                  <a:pt x="61" y="3"/>
                  <a:pt x="61" y="3"/>
                  <a:pt x="61" y="3"/>
                </a:cubicBezTo>
                <a:cubicBezTo>
                  <a:pt x="57" y="4"/>
                  <a:pt x="57" y="4"/>
                  <a:pt x="57" y="4"/>
                </a:cubicBezTo>
                <a:cubicBezTo>
                  <a:pt x="52" y="6"/>
                  <a:pt x="52" y="6"/>
                  <a:pt x="52" y="6"/>
                </a:cubicBezTo>
                <a:cubicBezTo>
                  <a:pt x="47" y="9"/>
                  <a:pt x="47" y="9"/>
                  <a:pt x="47" y="9"/>
                </a:cubicBezTo>
                <a:cubicBezTo>
                  <a:pt x="39" y="13"/>
                  <a:pt x="39" y="13"/>
                  <a:pt x="39" y="13"/>
                </a:cubicBezTo>
                <a:cubicBezTo>
                  <a:pt x="37" y="16"/>
                  <a:pt x="37" y="16"/>
                  <a:pt x="37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28" y="14"/>
                  <a:pt x="28" y="14"/>
                  <a:pt x="28" y="14"/>
                </a:cubicBezTo>
                <a:cubicBezTo>
                  <a:pt x="25" y="11"/>
                  <a:pt x="25" y="11"/>
                  <a:pt x="25" y="11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43"/>
                  <a:pt x="20" y="43"/>
                  <a:pt x="20" y="43"/>
                </a:cubicBezTo>
                <a:cubicBezTo>
                  <a:pt x="7" y="51"/>
                  <a:pt x="7" y="51"/>
                  <a:pt x="7" y="51"/>
                </a:cubicBezTo>
                <a:cubicBezTo>
                  <a:pt x="5" y="55"/>
                  <a:pt x="5" y="55"/>
                  <a:pt x="5" y="55"/>
                </a:cubicBezTo>
                <a:cubicBezTo>
                  <a:pt x="0" y="66"/>
                  <a:pt x="0" y="66"/>
                  <a:pt x="0" y="66"/>
                </a:cubicBezTo>
                <a:cubicBezTo>
                  <a:pt x="5" y="72"/>
                  <a:pt x="5" y="72"/>
                  <a:pt x="5" y="72"/>
                </a:cubicBezTo>
                <a:cubicBezTo>
                  <a:pt x="7" y="72"/>
                  <a:pt x="7" y="72"/>
                  <a:pt x="7" y="72"/>
                </a:cubicBezTo>
                <a:cubicBezTo>
                  <a:pt x="5" y="89"/>
                  <a:pt x="5" y="89"/>
                  <a:pt x="5" y="89"/>
                </a:cubicBezTo>
                <a:cubicBezTo>
                  <a:pt x="4" y="107"/>
                  <a:pt x="4" y="107"/>
                  <a:pt x="4" y="107"/>
                </a:cubicBezTo>
                <a:cubicBezTo>
                  <a:pt x="10" y="112"/>
                  <a:pt x="10" y="112"/>
                  <a:pt x="10" y="112"/>
                </a:cubicBezTo>
                <a:cubicBezTo>
                  <a:pt x="19" y="117"/>
                  <a:pt x="19" y="117"/>
                  <a:pt x="19" y="117"/>
                </a:cubicBezTo>
                <a:cubicBezTo>
                  <a:pt x="33" y="125"/>
                  <a:pt x="33" y="125"/>
                  <a:pt x="33" y="125"/>
                </a:cubicBezTo>
                <a:cubicBezTo>
                  <a:pt x="42" y="135"/>
                  <a:pt x="42" y="135"/>
                  <a:pt x="42" y="135"/>
                </a:cubicBezTo>
                <a:cubicBezTo>
                  <a:pt x="45" y="139"/>
                  <a:pt x="45" y="139"/>
                  <a:pt x="45" y="139"/>
                </a:cubicBezTo>
                <a:cubicBezTo>
                  <a:pt x="52" y="144"/>
                  <a:pt x="52" y="144"/>
                  <a:pt x="52" y="144"/>
                </a:cubicBezTo>
                <a:cubicBezTo>
                  <a:pt x="60" y="152"/>
                  <a:pt x="60" y="152"/>
                  <a:pt x="60" y="152"/>
                </a:cubicBezTo>
                <a:cubicBezTo>
                  <a:pt x="61" y="159"/>
                  <a:pt x="61" y="159"/>
                  <a:pt x="61" y="159"/>
                </a:cubicBezTo>
                <a:cubicBezTo>
                  <a:pt x="60" y="166"/>
                  <a:pt x="60" y="166"/>
                  <a:pt x="60" y="166"/>
                </a:cubicBezTo>
                <a:cubicBezTo>
                  <a:pt x="63" y="173"/>
                  <a:pt x="63" y="173"/>
                  <a:pt x="63" y="173"/>
                </a:cubicBezTo>
                <a:cubicBezTo>
                  <a:pt x="65" y="176"/>
                  <a:pt x="65" y="176"/>
                  <a:pt x="65" y="176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5" y="187"/>
                  <a:pt x="65" y="187"/>
                  <a:pt x="65" y="187"/>
                </a:cubicBezTo>
                <a:cubicBezTo>
                  <a:pt x="65" y="193"/>
                  <a:pt x="65" y="193"/>
                  <a:pt x="65" y="193"/>
                </a:cubicBezTo>
                <a:cubicBezTo>
                  <a:pt x="67" y="198"/>
                  <a:pt x="67" y="198"/>
                  <a:pt x="67" y="198"/>
                </a:cubicBezTo>
                <a:cubicBezTo>
                  <a:pt x="67" y="203"/>
                  <a:pt x="67" y="203"/>
                  <a:pt x="67" y="203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3"/>
                  <a:pt x="76" y="207"/>
                  <a:pt x="77" y="207"/>
                </a:cubicBezTo>
                <a:cubicBezTo>
                  <a:pt x="78" y="207"/>
                  <a:pt x="82" y="209"/>
                  <a:pt x="82" y="209"/>
                </a:cubicBezTo>
                <a:cubicBezTo>
                  <a:pt x="85" y="213"/>
                  <a:pt x="85" y="213"/>
                  <a:pt x="85" y="213"/>
                </a:cubicBezTo>
                <a:cubicBezTo>
                  <a:pt x="184" y="207"/>
                  <a:pt x="184" y="207"/>
                  <a:pt x="184" y="207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1"/>
                  <a:pt x="184" y="191"/>
                  <a:pt x="184" y="191"/>
                </a:cubicBezTo>
                <a:cubicBezTo>
                  <a:pt x="179" y="179"/>
                  <a:pt x="179" y="179"/>
                  <a:pt x="179" y="179"/>
                </a:cubicBezTo>
                <a:cubicBezTo>
                  <a:pt x="178" y="172"/>
                  <a:pt x="178" y="172"/>
                  <a:pt x="178" y="172"/>
                </a:cubicBezTo>
                <a:cubicBezTo>
                  <a:pt x="179" y="164"/>
                  <a:pt x="179" y="164"/>
                  <a:pt x="179" y="164"/>
                </a:cubicBezTo>
                <a:cubicBezTo>
                  <a:pt x="181" y="158"/>
                  <a:pt x="181" y="158"/>
                  <a:pt x="181" y="158"/>
                </a:cubicBezTo>
                <a:cubicBezTo>
                  <a:pt x="182" y="155"/>
                  <a:pt x="182" y="155"/>
                  <a:pt x="182" y="155"/>
                </a:cubicBezTo>
                <a:cubicBezTo>
                  <a:pt x="184" y="152"/>
                  <a:pt x="184" y="152"/>
                  <a:pt x="184" y="152"/>
                </a:cubicBezTo>
                <a:cubicBezTo>
                  <a:pt x="182" y="147"/>
                  <a:pt x="182" y="147"/>
                  <a:pt x="182" y="147"/>
                </a:cubicBezTo>
                <a:cubicBezTo>
                  <a:pt x="182" y="140"/>
                  <a:pt x="182" y="140"/>
                  <a:pt x="182" y="140"/>
                </a:cubicBezTo>
                <a:cubicBezTo>
                  <a:pt x="182" y="136"/>
                  <a:pt x="182" y="136"/>
                  <a:pt x="182" y="136"/>
                </a:cubicBezTo>
                <a:cubicBezTo>
                  <a:pt x="184" y="133"/>
                  <a:pt x="184" y="133"/>
                  <a:pt x="184" y="133"/>
                </a:cubicBezTo>
                <a:cubicBezTo>
                  <a:pt x="184" y="131"/>
                  <a:pt x="184" y="131"/>
                  <a:pt x="184" y="131"/>
                </a:cubicBezTo>
                <a:cubicBezTo>
                  <a:pt x="188" y="127"/>
                  <a:pt x="188" y="127"/>
                  <a:pt x="188" y="127"/>
                </a:cubicBezTo>
                <a:cubicBezTo>
                  <a:pt x="188" y="125"/>
                  <a:pt x="188" y="125"/>
                  <a:pt x="188" y="125"/>
                </a:cubicBezTo>
                <a:cubicBezTo>
                  <a:pt x="186" y="121"/>
                  <a:pt x="186" y="121"/>
                  <a:pt x="186" y="121"/>
                </a:cubicBezTo>
                <a:cubicBezTo>
                  <a:pt x="186" y="118"/>
                  <a:pt x="186" y="118"/>
                  <a:pt x="186" y="118"/>
                </a:cubicBezTo>
                <a:cubicBezTo>
                  <a:pt x="187" y="110"/>
                  <a:pt x="187" y="110"/>
                  <a:pt x="187" y="110"/>
                </a:cubicBezTo>
                <a:cubicBezTo>
                  <a:pt x="188" y="105"/>
                  <a:pt x="188" y="105"/>
                  <a:pt x="188" y="105"/>
                </a:cubicBezTo>
                <a:cubicBezTo>
                  <a:pt x="191" y="99"/>
                  <a:pt x="191" y="99"/>
                  <a:pt x="191" y="99"/>
                </a:cubicBezTo>
                <a:cubicBezTo>
                  <a:pt x="196" y="89"/>
                  <a:pt x="196" y="89"/>
                  <a:pt x="196" y="89"/>
                </a:cubicBezTo>
                <a:cubicBezTo>
                  <a:pt x="197" y="85"/>
                  <a:pt x="197" y="85"/>
                  <a:pt x="197" y="85"/>
                </a:cubicBezTo>
                <a:cubicBezTo>
                  <a:pt x="197" y="82"/>
                  <a:pt x="197" y="82"/>
                  <a:pt x="197" y="82"/>
                </a:cubicBezTo>
                <a:cubicBezTo>
                  <a:pt x="201" y="81"/>
                  <a:pt x="201" y="81"/>
                  <a:pt x="201" y="81"/>
                </a:cubicBezTo>
                <a:cubicBezTo>
                  <a:pt x="201" y="79"/>
                  <a:pt x="201" y="79"/>
                  <a:pt x="201" y="79"/>
                </a:cubicBezTo>
                <a:cubicBezTo>
                  <a:pt x="201" y="77"/>
                  <a:pt x="201" y="77"/>
                  <a:pt x="201" y="77"/>
                </a:cubicBezTo>
                <a:cubicBezTo>
                  <a:pt x="201" y="75"/>
                  <a:pt x="201" y="75"/>
                  <a:pt x="201" y="75"/>
                </a:cubicBezTo>
                <a:cubicBezTo>
                  <a:pt x="201" y="73"/>
                  <a:pt x="201" y="73"/>
                  <a:pt x="201" y="73"/>
                </a:cubicBezTo>
                <a:cubicBezTo>
                  <a:pt x="201" y="71"/>
                  <a:pt x="201" y="71"/>
                  <a:pt x="201" y="71"/>
                </a:cubicBezTo>
                <a:cubicBezTo>
                  <a:pt x="197" y="75"/>
                  <a:pt x="197" y="75"/>
                  <a:pt x="197" y="75"/>
                </a:cubicBezTo>
                <a:cubicBezTo>
                  <a:pt x="194" y="79"/>
                  <a:pt x="194" y="79"/>
                  <a:pt x="194" y="79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0" y="90"/>
                  <a:pt x="190" y="90"/>
                  <a:pt x="190" y="90"/>
                </a:cubicBezTo>
                <a:cubicBezTo>
                  <a:pt x="187" y="92"/>
                  <a:pt x="187" y="92"/>
                  <a:pt x="187" y="92"/>
                </a:cubicBezTo>
                <a:cubicBezTo>
                  <a:pt x="181" y="95"/>
                  <a:pt x="181" y="95"/>
                  <a:pt x="181" y="95"/>
                </a:cubicBezTo>
                <a:cubicBezTo>
                  <a:pt x="178" y="99"/>
                  <a:pt x="178" y="99"/>
                  <a:pt x="178" y="99"/>
                </a:cubicBezTo>
                <a:cubicBezTo>
                  <a:pt x="177" y="101"/>
                  <a:pt x="177" y="101"/>
                  <a:pt x="177" y="101"/>
                </a:cubicBezTo>
                <a:cubicBezTo>
                  <a:pt x="175" y="105"/>
                  <a:pt x="175" y="105"/>
                  <a:pt x="175" y="105"/>
                </a:cubicBezTo>
                <a:cubicBezTo>
                  <a:pt x="171" y="110"/>
                  <a:pt x="171" y="110"/>
                  <a:pt x="171" y="110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71" y="103"/>
                  <a:pt x="171" y="103"/>
                  <a:pt x="171" y="103"/>
                </a:cubicBezTo>
                <a:cubicBezTo>
                  <a:pt x="173" y="96"/>
                  <a:pt x="173" y="96"/>
                  <a:pt x="173" y="96"/>
                </a:cubicBezTo>
                <a:cubicBezTo>
                  <a:pt x="174" y="93"/>
                  <a:pt x="174" y="93"/>
                  <a:pt x="174" y="93"/>
                </a:cubicBezTo>
                <a:cubicBezTo>
                  <a:pt x="175" y="91"/>
                  <a:pt x="175" y="91"/>
                  <a:pt x="175" y="91"/>
                </a:cubicBezTo>
                <a:cubicBezTo>
                  <a:pt x="177" y="89"/>
                  <a:pt x="177" y="89"/>
                  <a:pt x="177" y="89"/>
                </a:cubicBezTo>
                <a:cubicBezTo>
                  <a:pt x="179" y="87"/>
                  <a:pt x="179" y="87"/>
                  <a:pt x="179" y="87"/>
                </a:cubicBezTo>
                <a:cubicBezTo>
                  <a:pt x="180" y="85"/>
                  <a:pt x="180" y="85"/>
                  <a:pt x="180" y="85"/>
                </a:cubicBezTo>
                <a:cubicBezTo>
                  <a:pt x="179" y="80"/>
                  <a:pt x="179" y="80"/>
                  <a:pt x="179" y="80"/>
                </a:cubicBezTo>
                <a:cubicBezTo>
                  <a:pt x="180" y="78"/>
                  <a:pt x="180" y="78"/>
                  <a:pt x="180" y="78"/>
                </a:cubicBezTo>
                <a:cubicBezTo>
                  <a:pt x="179" y="76"/>
                  <a:pt x="179" y="76"/>
                  <a:pt x="179" y="76"/>
                </a:cubicBezTo>
                <a:lnTo>
                  <a:pt x="178" y="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59" name="Freeform 52">
            <a:extLst>
              <a:ext uri="{FF2B5EF4-FFF2-40B4-BE49-F238E27FC236}">
                <a16:creationId xmlns:a16="http://schemas.microsoft.com/office/drawing/2014/main" id="{6B8114C1-6FBF-D941-85B8-D992A7CC41E0}"/>
              </a:ext>
            </a:extLst>
          </p:cNvPr>
          <p:cNvSpPr>
            <a:spLocks/>
          </p:cNvSpPr>
          <p:nvPr/>
        </p:nvSpPr>
        <p:spPr bwMode="auto">
          <a:xfrm>
            <a:off x="9809724" y="2833068"/>
            <a:ext cx="523233" cy="600332"/>
          </a:xfrm>
          <a:custGeom>
            <a:avLst/>
            <a:gdLst>
              <a:gd name="T0" fmla="*/ 114 w 136"/>
              <a:gd name="T1" fmla="*/ 8 h 156"/>
              <a:gd name="T2" fmla="*/ 101 w 136"/>
              <a:gd name="T3" fmla="*/ 17 h 156"/>
              <a:gd name="T4" fmla="*/ 93 w 136"/>
              <a:gd name="T5" fmla="*/ 22 h 156"/>
              <a:gd name="T6" fmla="*/ 88 w 136"/>
              <a:gd name="T7" fmla="*/ 27 h 156"/>
              <a:gd name="T8" fmla="*/ 82 w 136"/>
              <a:gd name="T9" fmla="*/ 27 h 156"/>
              <a:gd name="T10" fmla="*/ 74 w 136"/>
              <a:gd name="T11" fmla="*/ 33 h 156"/>
              <a:gd name="T12" fmla="*/ 69 w 136"/>
              <a:gd name="T13" fmla="*/ 33 h 156"/>
              <a:gd name="T14" fmla="*/ 65 w 136"/>
              <a:gd name="T15" fmla="*/ 31 h 156"/>
              <a:gd name="T16" fmla="*/ 60 w 136"/>
              <a:gd name="T17" fmla="*/ 29 h 156"/>
              <a:gd name="T18" fmla="*/ 55 w 136"/>
              <a:gd name="T19" fmla="*/ 27 h 156"/>
              <a:gd name="T20" fmla="*/ 47 w 136"/>
              <a:gd name="T21" fmla="*/ 23 h 156"/>
              <a:gd name="T22" fmla="*/ 0 w 136"/>
              <a:gd name="T23" fmla="*/ 28 h 156"/>
              <a:gd name="T24" fmla="*/ 16 w 136"/>
              <a:gd name="T25" fmla="*/ 136 h 156"/>
              <a:gd name="T26" fmla="*/ 22 w 136"/>
              <a:gd name="T27" fmla="*/ 133 h 156"/>
              <a:gd name="T28" fmla="*/ 31 w 136"/>
              <a:gd name="T29" fmla="*/ 140 h 156"/>
              <a:gd name="T30" fmla="*/ 34 w 136"/>
              <a:gd name="T31" fmla="*/ 146 h 156"/>
              <a:gd name="T32" fmla="*/ 42 w 136"/>
              <a:gd name="T33" fmla="*/ 148 h 156"/>
              <a:gd name="T34" fmla="*/ 46 w 136"/>
              <a:gd name="T35" fmla="*/ 151 h 156"/>
              <a:gd name="T36" fmla="*/ 49 w 136"/>
              <a:gd name="T37" fmla="*/ 149 h 156"/>
              <a:gd name="T38" fmla="*/ 52 w 136"/>
              <a:gd name="T39" fmla="*/ 146 h 156"/>
              <a:gd name="T40" fmla="*/ 60 w 136"/>
              <a:gd name="T41" fmla="*/ 150 h 156"/>
              <a:gd name="T42" fmla="*/ 67 w 136"/>
              <a:gd name="T43" fmla="*/ 148 h 156"/>
              <a:gd name="T44" fmla="*/ 71 w 136"/>
              <a:gd name="T45" fmla="*/ 144 h 156"/>
              <a:gd name="T46" fmla="*/ 75 w 136"/>
              <a:gd name="T47" fmla="*/ 146 h 156"/>
              <a:gd name="T48" fmla="*/ 83 w 136"/>
              <a:gd name="T49" fmla="*/ 155 h 156"/>
              <a:gd name="T50" fmla="*/ 85 w 136"/>
              <a:gd name="T51" fmla="*/ 156 h 156"/>
              <a:gd name="T52" fmla="*/ 92 w 136"/>
              <a:gd name="T53" fmla="*/ 149 h 156"/>
              <a:gd name="T54" fmla="*/ 94 w 136"/>
              <a:gd name="T55" fmla="*/ 142 h 156"/>
              <a:gd name="T56" fmla="*/ 100 w 136"/>
              <a:gd name="T57" fmla="*/ 128 h 156"/>
              <a:gd name="T58" fmla="*/ 105 w 136"/>
              <a:gd name="T59" fmla="*/ 130 h 156"/>
              <a:gd name="T60" fmla="*/ 109 w 136"/>
              <a:gd name="T61" fmla="*/ 116 h 156"/>
              <a:gd name="T62" fmla="*/ 118 w 136"/>
              <a:gd name="T63" fmla="*/ 110 h 156"/>
              <a:gd name="T64" fmla="*/ 129 w 136"/>
              <a:gd name="T65" fmla="*/ 99 h 156"/>
              <a:gd name="T66" fmla="*/ 131 w 136"/>
              <a:gd name="T67" fmla="*/ 91 h 156"/>
              <a:gd name="T68" fmla="*/ 132 w 136"/>
              <a:gd name="T69" fmla="*/ 77 h 156"/>
              <a:gd name="T70" fmla="*/ 133 w 136"/>
              <a:gd name="T71" fmla="*/ 70 h 156"/>
              <a:gd name="T72" fmla="*/ 133 w 136"/>
              <a:gd name="T73" fmla="*/ 61 h 156"/>
              <a:gd name="T74" fmla="*/ 133 w 136"/>
              <a:gd name="T75" fmla="*/ 55 h 156"/>
              <a:gd name="T76" fmla="*/ 126 w 136"/>
              <a:gd name="T77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6" h="156">
                <a:moveTo>
                  <a:pt x="121" y="5"/>
                </a:moveTo>
                <a:lnTo>
                  <a:pt x="114" y="8"/>
                </a:lnTo>
                <a:lnTo>
                  <a:pt x="108" y="13"/>
                </a:lnTo>
                <a:lnTo>
                  <a:pt x="101" y="17"/>
                </a:lnTo>
                <a:lnTo>
                  <a:pt x="96" y="21"/>
                </a:lnTo>
                <a:lnTo>
                  <a:pt x="93" y="22"/>
                </a:lnTo>
                <a:lnTo>
                  <a:pt x="91" y="24"/>
                </a:lnTo>
                <a:lnTo>
                  <a:pt x="88" y="27"/>
                </a:lnTo>
                <a:lnTo>
                  <a:pt x="85" y="27"/>
                </a:lnTo>
                <a:lnTo>
                  <a:pt x="82" y="27"/>
                </a:lnTo>
                <a:lnTo>
                  <a:pt x="78" y="29"/>
                </a:lnTo>
                <a:lnTo>
                  <a:pt x="74" y="33"/>
                </a:lnTo>
                <a:lnTo>
                  <a:pt x="71" y="33"/>
                </a:lnTo>
                <a:lnTo>
                  <a:pt x="69" y="33"/>
                </a:lnTo>
                <a:lnTo>
                  <a:pt x="68" y="33"/>
                </a:lnTo>
                <a:lnTo>
                  <a:pt x="65" y="31"/>
                </a:lnTo>
                <a:lnTo>
                  <a:pt x="62" y="28"/>
                </a:lnTo>
                <a:lnTo>
                  <a:pt x="60" y="29"/>
                </a:lnTo>
                <a:lnTo>
                  <a:pt x="56" y="28"/>
                </a:lnTo>
                <a:lnTo>
                  <a:pt x="55" y="27"/>
                </a:lnTo>
                <a:lnTo>
                  <a:pt x="51" y="24"/>
                </a:lnTo>
                <a:lnTo>
                  <a:pt x="47" y="23"/>
                </a:lnTo>
                <a:lnTo>
                  <a:pt x="39" y="22"/>
                </a:lnTo>
                <a:lnTo>
                  <a:pt x="0" y="28"/>
                </a:lnTo>
                <a:lnTo>
                  <a:pt x="11" y="134"/>
                </a:lnTo>
                <a:lnTo>
                  <a:pt x="16" y="136"/>
                </a:lnTo>
                <a:lnTo>
                  <a:pt x="21" y="134"/>
                </a:lnTo>
                <a:lnTo>
                  <a:pt x="22" y="133"/>
                </a:lnTo>
                <a:lnTo>
                  <a:pt x="27" y="137"/>
                </a:lnTo>
                <a:lnTo>
                  <a:pt x="31" y="140"/>
                </a:lnTo>
                <a:lnTo>
                  <a:pt x="33" y="144"/>
                </a:lnTo>
                <a:lnTo>
                  <a:pt x="34" y="146"/>
                </a:lnTo>
                <a:lnTo>
                  <a:pt x="39" y="147"/>
                </a:lnTo>
                <a:lnTo>
                  <a:pt x="42" y="148"/>
                </a:lnTo>
                <a:lnTo>
                  <a:pt x="44" y="149"/>
                </a:lnTo>
                <a:lnTo>
                  <a:pt x="46" y="151"/>
                </a:lnTo>
                <a:lnTo>
                  <a:pt x="49" y="150"/>
                </a:lnTo>
                <a:lnTo>
                  <a:pt x="49" y="149"/>
                </a:lnTo>
                <a:lnTo>
                  <a:pt x="51" y="147"/>
                </a:lnTo>
                <a:lnTo>
                  <a:pt x="52" y="146"/>
                </a:lnTo>
                <a:lnTo>
                  <a:pt x="55" y="148"/>
                </a:lnTo>
                <a:lnTo>
                  <a:pt x="60" y="150"/>
                </a:lnTo>
                <a:lnTo>
                  <a:pt x="66" y="149"/>
                </a:lnTo>
                <a:lnTo>
                  <a:pt x="67" y="148"/>
                </a:lnTo>
                <a:lnTo>
                  <a:pt x="69" y="145"/>
                </a:lnTo>
                <a:lnTo>
                  <a:pt x="71" y="144"/>
                </a:lnTo>
                <a:lnTo>
                  <a:pt x="72" y="143"/>
                </a:lnTo>
                <a:lnTo>
                  <a:pt x="75" y="146"/>
                </a:lnTo>
                <a:lnTo>
                  <a:pt x="79" y="151"/>
                </a:lnTo>
                <a:lnTo>
                  <a:pt x="83" y="155"/>
                </a:lnTo>
                <a:lnTo>
                  <a:pt x="86" y="155"/>
                </a:lnTo>
                <a:lnTo>
                  <a:pt x="85" y="156"/>
                </a:lnTo>
                <a:lnTo>
                  <a:pt x="88" y="153"/>
                </a:lnTo>
                <a:lnTo>
                  <a:pt x="92" y="149"/>
                </a:lnTo>
                <a:lnTo>
                  <a:pt x="94" y="146"/>
                </a:lnTo>
                <a:lnTo>
                  <a:pt x="94" y="142"/>
                </a:lnTo>
                <a:lnTo>
                  <a:pt x="97" y="131"/>
                </a:lnTo>
                <a:lnTo>
                  <a:pt x="100" y="128"/>
                </a:lnTo>
                <a:lnTo>
                  <a:pt x="104" y="131"/>
                </a:lnTo>
                <a:lnTo>
                  <a:pt x="105" y="130"/>
                </a:lnTo>
                <a:lnTo>
                  <a:pt x="106" y="120"/>
                </a:lnTo>
                <a:lnTo>
                  <a:pt x="109" y="116"/>
                </a:lnTo>
                <a:lnTo>
                  <a:pt x="113" y="110"/>
                </a:lnTo>
                <a:lnTo>
                  <a:pt x="118" y="110"/>
                </a:lnTo>
                <a:lnTo>
                  <a:pt x="121" y="106"/>
                </a:lnTo>
                <a:lnTo>
                  <a:pt x="129" y="99"/>
                </a:lnTo>
                <a:lnTo>
                  <a:pt x="131" y="94"/>
                </a:lnTo>
                <a:lnTo>
                  <a:pt x="131" y="91"/>
                </a:lnTo>
                <a:lnTo>
                  <a:pt x="132" y="83"/>
                </a:lnTo>
                <a:lnTo>
                  <a:pt x="132" y="77"/>
                </a:lnTo>
                <a:lnTo>
                  <a:pt x="133" y="74"/>
                </a:lnTo>
                <a:lnTo>
                  <a:pt x="133" y="70"/>
                </a:lnTo>
                <a:lnTo>
                  <a:pt x="133" y="62"/>
                </a:lnTo>
                <a:lnTo>
                  <a:pt x="133" y="61"/>
                </a:lnTo>
                <a:lnTo>
                  <a:pt x="132" y="58"/>
                </a:lnTo>
                <a:lnTo>
                  <a:pt x="133" y="55"/>
                </a:lnTo>
                <a:lnTo>
                  <a:pt x="136" y="55"/>
                </a:lnTo>
                <a:lnTo>
                  <a:pt x="126" y="0"/>
                </a:lnTo>
                <a:lnTo>
                  <a:pt x="121" y="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60" name="Freeform 53">
            <a:extLst>
              <a:ext uri="{FF2B5EF4-FFF2-40B4-BE49-F238E27FC236}">
                <a16:creationId xmlns:a16="http://schemas.microsoft.com/office/drawing/2014/main" id="{9317F246-3CBE-424A-9CB8-352CEBF00FA7}"/>
              </a:ext>
            </a:extLst>
          </p:cNvPr>
          <p:cNvSpPr>
            <a:spLocks/>
          </p:cNvSpPr>
          <p:nvPr/>
        </p:nvSpPr>
        <p:spPr bwMode="auto">
          <a:xfrm>
            <a:off x="9471163" y="2936974"/>
            <a:ext cx="384728" cy="661904"/>
          </a:xfrm>
          <a:custGeom>
            <a:avLst/>
            <a:gdLst>
              <a:gd name="T0" fmla="*/ 5 w 100"/>
              <a:gd name="T1" fmla="*/ 167 h 172"/>
              <a:gd name="T2" fmla="*/ 16 w 100"/>
              <a:gd name="T3" fmla="*/ 163 h 172"/>
              <a:gd name="T4" fmla="*/ 24 w 100"/>
              <a:gd name="T5" fmla="*/ 163 h 172"/>
              <a:gd name="T6" fmla="*/ 31 w 100"/>
              <a:gd name="T7" fmla="*/ 168 h 172"/>
              <a:gd name="T8" fmla="*/ 32 w 100"/>
              <a:gd name="T9" fmla="*/ 163 h 172"/>
              <a:gd name="T10" fmla="*/ 38 w 100"/>
              <a:gd name="T11" fmla="*/ 161 h 172"/>
              <a:gd name="T12" fmla="*/ 44 w 100"/>
              <a:gd name="T13" fmla="*/ 163 h 172"/>
              <a:gd name="T14" fmla="*/ 49 w 100"/>
              <a:gd name="T15" fmla="*/ 161 h 172"/>
              <a:gd name="T16" fmla="*/ 52 w 100"/>
              <a:gd name="T17" fmla="*/ 154 h 172"/>
              <a:gd name="T18" fmla="*/ 55 w 100"/>
              <a:gd name="T19" fmla="*/ 150 h 172"/>
              <a:gd name="T20" fmla="*/ 59 w 100"/>
              <a:gd name="T21" fmla="*/ 157 h 172"/>
              <a:gd name="T22" fmla="*/ 66 w 100"/>
              <a:gd name="T23" fmla="*/ 157 h 172"/>
              <a:gd name="T24" fmla="*/ 68 w 100"/>
              <a:gd name="T25" fmla="*/ 150 h 172"/>
              <a:gd name="T26" fmla="*/ 74 w 100"/>
              <a:gd name="T27" fmla="*/ 145 h 172"/>
              <a:gd name="T28" fmla="*/ 78 w 100"/>
              <a:gd name="T29" fmla="*/ 139 h 172"/>
              <a:gd name="T30" fmla="*/ 80 w 100"/>
              <a:gd name="T31" fmla="*/ 131 h 172"/>
              <a:gd name="T32" fmla="*/ 81 w 100"/>
              <a:gd name="T33" fmla="*/ 127 h 172"/>
              <a:gd name="T34" fmla="*/ 90 w 100"/>
              <a:gd name="T35" fmla="*/ 125 h 172"/>
              <a:gd name="T36" fmla="*/ 98 w 100"/>
              <a:gd name="T37" fmla="*/ 123 h 172"/>
              <a:gd name="T38" fmla="*/ 99 w 100"/>
              <a:gd name="T39" fmla="*/ 115 h 172"/>
              <a:gd name="T40" fmla="*/ 98 w 100"/>
              <a:gd name="T41" fmla="*/ 112 h 172"/>
              <a:gd name="T42" fmla="*/ 99 w 100"/>
              <a:gd name="T43" fmla="*/ 107 h 172"/>
              <a:gd name="T44" fmla="*/ 88 w 100"/>
              <a:gd name="T45" fmla="*/ 0 h 172"/>
              <a:gd name="T46" fmla="*/ 27 w 100"/>
              <a:gd name="T47" fmla="*/ 5 h 172"/>
              <a:gd name="T48" fmla="*/ 16 w 100"/>
              <a:gd name="T49" fmla="*/ 12 h 172"/>
              <a:gd name="T50" fmla="*/ 8 w 100"/>
              <a:gd name="T51" fmla="*/ 12 h 172"/>
              <a:gd name="T52" fmla="*/ 10 w 100"/>
              <a:gd name="T53" fmla="*/ 106 h 172"/>
              <a:gd name="T54" fmla="*/ 10 w 100"/>
              <a:gd name="T55" fmla="*/ 113 h 172"/>
              <a:gd name="T56" fmla="*/ 15 w 100"/>
              <a:gd name="T57" fmla="*/ 124 h 172"/>
              <a:gd name="T58" fmla="*/ 16 w 100"/>
              <a:gd name="T59" fmla="*/ 134 h 172"/>
              <a:gd name="T60" fmla="*/ 11 w 100"/>
              <a:gd name="T61" fmla="*/ 140 h 172"/>
              <a:gd name="T62" fmla="*/ 8 w 100"/>
              <a:gd name="T63" fmla="*/ 147 h 172"/>
              <a:gd name="T64" fmla="*/ 4 w 100"/>
              <a:gd name="T65" fmla="*/ 156 h 172"/>
              <a:gd name="T66" fmla="*/ 0 w 100"/>
              <a:gd name="T67" fmla="*/ 161 h 172"/>
              <a:gd name="T68" fmla="*/ 1 w 100"/>
              <a:gd name="T69" fmla="*/ 171 h 172"/>
              <a:gd name="T70" fmla="*/ 2 w 100"/>
              <a:gd name="T71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72">
                <a:moveTo>
                  <a:pt x="5" y="172"/>
                </a:moveTo>
                <a:lnTo>
                  <a:pt x="5" y="167"/>
                </a:lnTo>
                <a:lnTo>
                  <a:pt x="13" y="167"/>
                </a:lnTo>
                <a:lnTo>
                  <a:pt x="16" y="163"/>
                </a:lnTo>
                <a:lnTo>
                  <a:pt x="19" y="163"/>
                </a:lnTo>
                <a:lnTo>
                  <a:pt x="24" y="163"/>
                </a:lnTo>
                <a:lnTo>
                  <a:pt x="27" y="166"/>
                </a:lnTo>
                <a:lnTo>
                  <a:pt x="31" y="168"/>
                </a:lnTo>
                <a:lnTo>
                  <a:pt x="32" y="167"/>
                </a:lnTo>
                <a:lnTo>
                  <a:pt x="32" y="163"/>
                </a:lnTo>
                <a:lnTo>
                  <a:pt x="36" y="162"/>
                </a:lnTo>
                <a:lnTo>
                  <a:pt x="38" y="161"/>
                </a:lnTo>
                <a:lnTo>
                  <a:pt x="42" y="161"/>
                </a:lnTo>
                <a:lnTo>
                  <a:pt x="44" y="163"/>
                </a:lnTo>
                <a:lnTo>
                  <a:pt x="48" y="164"/>
                </a:lnTo>
                <a:lnTo>
                  <a:pt x="49" y="161"/>
                </a:lnTo>
                <a:lnTo>
                  <a:pt x="49" y="157"/>
                </a:lnTo>
                <a:lnTo>
                  <a:pt x="52" y="154"/>
                </a:lnTo>
                <a:lnTo>
                  <a:pt x="53" y="150"/>
                </a:lnTo>
                <a:lnTo>
                  <a:pt x="55" y="150"/>
                </a:lnTo>
                <a:lnTo>
                  <a:pt x="56" y="154"/>
                </a:lnTo>
                <a:lnTo>
                  <a:pt x="59" y="157"/>
                </a:lnTo>
                <a:lnTo>
                  <a:pt x="60" y="158"/>
                </a:lnTo>
                <a:lnTo>
                  <a:pt x="66" y="157"/>
                </a:lnTo>
                <a:lnTo>
                  <a:pt x="68" y="153"/>
                </a:lnTo>
                <a:lnTo>
                  <a:pt x="68" y="150"/>
                </a:lnTo>
                <a:lnTo>
                  <a:pt x="71" y="145"/>
                </a:lnTo>
                <a:lnTo>
                  <a:pt x="74" y="145"/>
                </a:lnTo>
                <a:lnTo>
                  <a:pt x="76" y="143"/>
                </a:lnTo>
                <a:lnTo>
                  <a:pt x="78" y="139"/>
                </a:lnTo>
                <a:lnTo>
                  <a:pt x="80" y="135"/>
                </a:lnTo>
                <a:lnTo>
                  <a:pt x="80" y="131"/>
                </a:lnTo>
                <a:lnTo>
                  <a:pt x="81" y="129"/>
                </a:lnTo>
                <a:lnTo>
                  <a:pt x="81" y="127"/>
                </a:lnTo>
                <a:lnTo>
                  <a:pt x="82" y="126"/>
                </a:lnTo>
                <a:lnTo>
                  <a:pt x="90" y="125"/>
                </a:lnTo>
                <a:lnTo>
                  <a:pt x="94" y="123"/>
                </a:lnTo>
                <a:lnTo>
                  <a:pt x="98" y="123"/>
                </a:lnTo>
                <a:lnTo>
                  <a:pt x="100" y="121"/>
                </a:lnTo>
                <a:lnTo>
                  <a:pt x="99" y="115"/>
                </a:lnTo>
                <a:lnTo>
                  <a:pt x="100" y="113"/>
                </a:lnTo>
                <a:lnTo>
                  <a:pt x="98" y="112"/>
                </a:lnTo>
                <a:lnTo>
                  <a:pt x="97" y="108"/>
                </a:lnTo>
                <a:lnTo>
                  <a:pt x="99" y="107"/>
                </a:lnTo>
                <a:lnTo>
                  <a:pt x="88" y="1"/>
                </a:lnTo>
                <a:lnTo>
                  <a:pt x="88" y="0"/>
                </a:lnTo>
                <a:lnTo>
                  <a:pt x="27" y="4"/>
                </a:lnTo>
                <a:lnTo>
                  <a:pt x="27" y="5"/>
                </a:lnTo>
                <a:lnTo>
                  <a:pt x="20" y="9"/>
                </a:lnTo>
                <a:lnTo>
                  <a:pt x="16" y="12"/>
                </a:lnTo>
                <a:lnTo>
                  <a:pt x="13" y="13"/>
                </a:lnTo>
                <a:lnTo>
                  <a:pt x="8" y="12"/>
                </a:lnTo>
                <a:lnTo>
                  <a:pt x="11" y="103"/>
                </a:lnTo>
                <a:lnTo>
                  <a:pt x="10" y="106"/>
                </a:lnTo>
                <a:lnTo>
                  <a:pt x="10" y="109"/>
                </a:lnTo>
                <a:lnTo>
                  <a:pt x="10" y="113"/>
                </a:lnTo>
                <a:lnTo>
                  <a:pt x="11" y="117"/>
                </a:lnTo>
                <a:lnTo>
                  <a:pt x="15" y="124"/>
                </a:lnTo>
                <a:lnTo>
                  <a:pt x="16" y="130"/>
                </a:lnTo>
                <a:lnTo>
                  <a:pt x="16" y="134"/>
                </a:lnTo>
                <a:lnTo>
                  <a:pt x="13" y="136"/>
                </a:lnTo>
                <a:lnTo>
                  <a:pt x="11" y="140"/>
                </a:lnTo>
                <a:lnTo>
                  <a:pt x="10" y="145"/>
                </a:lnTo>
                <a:lnTo>
                  <a:pt x="8" y="147"/>
                </a:lnTo>
                <a:lnTo>
                  <a:pt x="5" y="150"/>
                </a:lnTo>
                <a:lnTo>
                  <a:pt x="4" y="156"/>
                </a:lnTo>
                <a:lnTo>
                  <a:pt x="2" y="157"/>
                </a:lnTo>
                <a:lnTo>
                  <a:pt x="0" y="161"/>
                </a:lnTo>
                <a:lnTo>
                  <a:pt x="0" y="167"/>
                </a:lnTo>
                <a:lnTo>
                  <a:pt x="1" y="171"/>
                </a:lnTo>
                <a:lnTo>
                  <a:pt x="2" y="172"/>
                </a:lnTo>
                <a:lnTo>
                  <a:pt x="2" y="172"/>
                </a:lnTo>
                <a:lnTo>
                  <a:pt x="5" y="1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61" name="Freeform 54">
            <a:extLst>
              <a:ext uri="{FF2B5EF4-FFF2-40B4-BE49-F238E27FC236}">
                <a16:creationId xmlns:a16="http://schemas.microsoft.com/office/drawing/2014/main" id="{7B4E0346-0BE4-5341-8EFB-D540E605DACA}"/>
              </a:ext>
            </a:extLst>
          </p:cNvPr>
          <p:cNvSpPr>
            <a:spLocks/>
          </p:cNvSpPr>
          <p:nvPr/>
        </p:nvSpPr>
        <p:spPr bwMode="auto">
          <a:xfrm>
            <a:off x="9036419" y="2852311"/>
            <a:ext cx="496299" cy="869712"/>
          </a:xfrm>
          <a:custGeom>
            <a:avLst/>
            <a:gdLst>
              <a:gd name="T0" fmla="*/ 88 w 129"/>
              <a:gd name="T1" fmla="*/ 217 h 226"/>
              <a:gd name="T2" fmla="*/ 96 w 129"/>
              <a:gd name="T3" fmla="*/ 222 h 226"/>
              <a:gd name="T4" fmla="*/ 102 w 129"/>
              <a:gd name="T5" fmla="*/ 222 h 226"/>
              <a:gd name="T6" fmla="*/ 102 w 129"/>
              <a:gd name="T7" fmla="*/ 216 h 226"/>
              <a:gd name="T8" fmla="*/ 105 w 129"/>
              <a:gd name="T9" fmla="*/ 209 h 226"/>
              <a:gd name="T10" fmla="*/ 113 w 129"/>
              <a:gd name="T11" fmla="*/ 206 h 226"/>
              <a:gd name="T12" fmla="*/ 112 w 129"/>
              <a:gd name="T13" fmla="*/ 200 h 226"/>
              <a:gd name="T14" fmla="*/ 112 w 129"/>
              <a:gd name="T15" fmla="*/ 195 h 226"/>
              <a:gd name="T16" fmla="*/ 115 w 129"/>
              <a:gd name="T17" fmla="*/ 194 h 226"/>
              <a:gd name="T18" fmla="*/ 113 w 129"/>
              <a:gd name="T19" fmla="*/ 189 h 226"/>
              <a:gd name="T20" fmla="*/ 115 w 129"/>
              <a:gd name="T21" fmla="*/ 179 h 226"/>
              <a:gd name="T22" fmla="*/ 118 w 129"/>
              <a:gd name="T23" fmla="*/ 172 h 226"/>
              <a:gd name="T24" fmla="*/ 123 w 129"/>
              <a:gd name="T25" fmla="*/ 167 h 226"/>
              <a:gd name="T26" fmla="*/ 126 w 129"/>
              <a:gd name="T27" fmla="*/ 158 h 226"/>
              <a:gd name="T28" fmla="*/ 129 w 129"/>
              <a:gd name="T29" fmla="*/ 152 h 226"/>
              <a:gd name="T30" fmla="*/ 124 w 129"/>
              <a:gd name="T31" fmla="*/ 139 h 226"/>
              <a:gd name="T32" fmla="*/ 123 w 129"/>
              <a:gd name="T33" fmla="*/ 131 h 226"/>
              <a:gd name="T34" fmla="*/ 124 w 129"/>
              <a:gd name="T35" fmla="*/ 125 h 226"/>
              <a:gd name="T36" fmla="*/ 122 w 129"/>
              <a:gd name="T37" fmla="*/ 34 h 226"/>
              <a:gd name="T38" fmla="*/ 116 w 129"/>
              <a:gd name="T39" fmla="*/ 26 h 226"/>
              <a:gd name="T40" fmla="*/ 113 w 129"/>
              <a:gd name="T41" fmla="*/ 17 h 226"/>
              <a:gd name="T42" fmla="*/ 107 w 129"/>
              <a:gd name="T43" fmla="*/ 3 h 226"/>
              <a:gd name="T44" fmla="*/ 24 w 129"/>
              <a:gd name="T45" fmla="*/ 5 h 226"/>
              <a:gd name="T46" fmla="*/ 22 w 129"/>
              <a:gd name="T47" fmla="*/ 3 h 226"/>
              <a:gd name="T48" fmla="*/ 21 w 129"/>
              <a:gd name="T49" fmla="*/ 8 h 226"/>
              <a:gd name="T50" fmla="*/ 28 w 129"/>
              <a:gd name="T51" fmla="*/ 14 h 226"/>
              <a:gd name="T52" fmla="*/ 38 w 129"/>
              <a:gd name="T53" fmla="*/ 23 h 226"/>
              <a:gd name="T54" fmla="*/ 36 w 129"/>
              <a:gd name="T55" fmla="*/ 32 h 226"/>
              <a:gd name="T56" fmla="*/ 31 w 129"/>
              <a:gd name="T57" fmla="*/ 43 h 226"/>
              <a:gd name="T58" fmla="*/ 27 w 129"/>
              <a:gd name="T59" fmla="*/ 47 h 226"/>
              <a:gd name="T60" fmla="*/ 15 w 129"/>
              <a:gd name="T61" fmla="*/ 50 h 226"/>
              <a:gd name="T62" fmla="*/ 12 w 129"/>
              <a:gd name="T63" fmla="*/ 55 h 226"/>
              <a:gd name="T64" fmla="*/ 15 w 129"/>
              <a:gd name="T65" fmla="*/ 65 h 226"/>
              <a:gd name="T66" fmla="*/ 13 w 129"/>
              <a:gd name="T67" fmla="*/ 70 h 226"/>
              <a:gd name="T68" fmla="*/ 11 w 129"/>
              <a:gd name="T69" fmla="*/ 77 h 226"/>
              <a:gd name="T70" fmla="*/ 2 w 129"/>
              <a:gd name="T71" fmla="*/ 86 h 226"/>
              <a:gd name="T72" fmla="*/ 0 w 129"/>
              <a:gd name="T73" fmla="*/ 95 h 226"/>
              <a:gd name="T74" fmla="*/ 0 w 129"/>
              <a:gd name="T75" fmla="*/ 113 h 226"/>
              <a:gd name="T76" fmla="*/ 21 w 129"/>
              <a:gd name="T77" fmla="*/ 136 h 226"/>
              <a:gd name="T78" fmla="*/ 25 w 129"/>
              <a:gd name="T79" fmla="*/ 150 h 226"/>
              <a:gd name="T80" fmla="*/ 31 w 129"/>
              <a:gd name="T81" fmla="*/ 151 h 226"/>
              <a:gd name="T82" fmla="*/ 39 w 129"/>
              <a:gd name="T83" fmla="*/ 150 h 226"/>
              <a:gd name="T84" fmla="*/ 45 w 129"/>
              <a:gd name="T85" fmla="*/ 156 h 226"/>
              <a:gd name="T86" fmla="*/ 41 w 129"/>
              <a:gd name="T87" fmla="*/ 167 h 226"/>
              <a:gd name="T88" fmla="*/ 39 w 129"/>
              <a:gd name="T89" fmla="*/ 175 h 226"/>
              <a:gd name="T90" fmla="*/ 44 w 129"/>
              <a:gd name="T91" fmla="*/ 185 h 226"/>
              <a:gd name="T92" fmla="*/ 53 w 129"/>
              <a:gd name="T93" fmla="*/ 189 h 226"/>
              <a:gd name="T94" fmla="*/ 68 w 129"/>
              <a:gd name="T95" fmla="*/ 200 h 226"/>
              <a:gd name="T96" fmla="*/ 70 w 129"/>
              <a:gd name="T97" fmla="*/ 214 h 226"/>
              <a:gd name="T98" fmla="*/ 74 w 129"/>
              <a:gd name="T99" fmla="*/ 222 h 226"/>
              <a:gd name="T100" fmla="*/ 76 w 129"/>
              <a:gd name="T101" fmla="*/ 222 h 226"/>
              <a:gd name="T102" fmla="*/ 83 w 129"/>
              <a:gd name="T103" fmla="*/ 221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9" h="226">
                <a:moveTo>
                  <a:pt x="86" y="218"/>
                </a:moveTo>
                <a:lnTo>
                  <a:pt x="88" y="217"/>
                </a:lnTo>
                <a:lnTo>
                  <a:pt x="92" y="219"/>
                </a:lnTo>
                <a:lnTo>
                  <a:pt x="96" y="222"/>
                </a:lnTo>
                <a:lnTo>
                  <a:pt x="99" y="222"/>
                </a:lnTo>
                <a:lnTo>
                  <a:pt x="102" y="222"/>
                </a:lnTo>
                <a:lnTo>
                  <a:pt x="104" y="221"/>
                </a:lnTo>
                <a:lnTo>
                  <a:pt x="102" y="216"/>
                </a:lnTo>
                <a:lnTo>
                  <a:pt x="102" y="211"/>
                </a:lnTo>
                <a:lnTo>
                  <a:pt x="105" y="209"/>
                </a:lnTo>
                <a:lnTo>
                  <a:pt x="111" y="207"/>
                </a:lnTo>
                <a:lnTo>
                  <a:pt x="113" y="206"/>
                </a:lnTo>
                <a:lnTo>
                  <a:pt x="112" y="203"/>
                </a:lnTo>
                <a:lnTo>
                  <a:pt x="112" y="200"/>
                </a:lnTo>
                <a:lnTo>
                  <a:pt x="112" y="199"/>
                </a:lnTo>
                <a:lnTo>
                  <a:pt x="112" y="195"/>
                </a:lnTo>
                <a:lnTo>
                  <a:pt x="115" y="194"/>
                </a:lnTo>
                <a:lnTo>
                  <a:pt x="115" y="194"/>
                </a:lnTo>
                <a:lnTo>
                  <a:pt x="114" y="193"/>
                </a:lnTo>
                <a:lnTo>
                  <a:pt x="113" y="189"/>
                </a:lnTo>
                <a:lnTo>
                  <a:pt x="113" y="183"/>
                </a:lnTo>
                <a:lnTo>
                  <a:pt x="115" y="179"/>
                </a:lnTo>
                <a:lnTo>
                  <a:pt x="117" y="178"/>
                </a:lnTo>
                <a:lnTo>
                  <a:pt x="118" y="172"/>
                </a:lnTo>
                <a:lnTo>
                  <a:pt x="121" y="169"/>
                </a:lnTo>
                <a:lnTo>
                  <a:pt x="123" y="167"/>
                </a:lnTo>
                <a:lnTo>
                  <a:pt x="124" y="162"/>
                </a:lnTo>
                <a:lnTo>
                  <a:pt x="126" y="158"/>
                </a:lnTo>
                <a:lnTo>
                  <a:pt x="129" y="156"/>
                </a:lnTo>
                <a:lnTo>
                  <a:pt x="129" y="152"/>
                </a:lnTo>
                <a:lnTo>
                  <a:pt x="128" y="146"/>
                </a:lnTo>
                <a:lnTo>
                  <a:pt x="124" y="139"/>
                </a:lnTo>
                <a:lnTo>
                  <a:pt x="123" y="135"/>
                </a:lnTo>
                <a:lnTo>
                  <a:pt x="123" y="131"/>
                </a:lnTo>
                <a:lnTo>
                  <a:pt x="123" y="128"/>
                </a:lnTo>
                <a:lnTo>
                  <a:pt x="124" y="125"/>
                </a:lnTo>
                <a:lnTo>
                  <a:pt x="121" y="34"/>
                </a:lnTo>
                <a:lnTo>
                  <a:pt x="122" y="34"/>
                </a:lnTo>
                <a:lnTo>
                  <a:pt x="118" y="31"/>
                </a:lnTo>
                <a:lnTo>
                  <a:pt x="116" y="26"/>
                </a:lnTo>
                <a:lnTo>
                  <a:pt x="114" y="23"/>
                </a:lnTo>
                <a:lnTo>
                  <a:pt x="113" y="17"/>
                </a:lnTo>
                <a:lnTo>
                  <a:pt x="109" y="13"/>
                </a:lnTo>
                <a:lnTo>
                  <a:pt x="107" y="3"/>
                </a:lnTo>
                <a:lnTo>
                  <a:pt x="107" y="0"/>
                </a:lnTo>
                <a:lnTo>
                  <a:pt x="24" y="5"/>
                </a:lnTo>
                <a:lnTo>
                  <a:pt x="22" y="3"/>
                </a:lnTo>
                <a:lnTo>
                  <a:pt x="22" y="3"/>
                </a:lnTo>
                <a:lnTo>
                  <a:pt x="21" y="6"/>
                </a:lnTo>
                <a:lnTo>
                  <a:pt x="21" y="8"/>
                </a:lnTo>
                <a:lnTo>
                  <a:pt x="24" y="11"/>
                </a:lnTo>
                <a:lnTo>
                  <a:pt x="28" y="14"/>
                </a:lnTo>
                <a:lnTo>
                  <a:pt x="33" y="18"/>
                </a:lnTo>
                <a:lnTo>
                  <a:pt x="38" y="23"/>
                </a:lnTo>
                <a:lnTo>
                  <a:pt x="38" y="26"/>
                </a:lnTo>
                <a:lnTo>
                  <a:pt x="36" y="32"/>
                </a:lnTo>
                <a:lnTo>
                  <a:pt x="34" y="35"/>
                </a:lnTo>
                <a:lnTo>
                  <a:pt x="31" y="43"/>
                </a:lnTo>
                <a:lnTo>
                  <a:pt x="29" y="45"/>
                </a:lnTo>
                <a:lnTo>
                  <a:pt x="27" y="47"/>
                </a:lnTo>
                <a:lnTo>
                  <a:pt x="21" y="50"/>
                </a:lnTo>
                <a:lnTo>
                  <a:pt x="15" y="50"/>
                </a:lnTo>
                <a:lnTo>
                  <a:pt x="12" y="51"/>
                </a:lnTo>
                <a:lnTo>
                  <a:pt x="12" y="55"/>
                </a:lnTo>
                <a:lnTo>
                  <a:pt x="12" y="58"/>
                </a:lnTo>
                <a:lnTo>
                  <a:pt x="15" y="65"/>
                </a:lnTo>
                <a:lnTo>
                  <a:pt x="17" y="67"/>
                </a:lnTo>
                <a:lnTo>
                  <a:pt x="13" y="70"/>
                </a:lnTo>
                <a:lnTo>
                  <a:pt x="13" y="77"/>
                </a:lnTo>
                <a:lnTo>
                  <a:pt x="11" y="77"/>
                </a:lnTo>
                <a:lnTo>
                  <a:pt x="8" y="80"/>
                </a:lnTo>
                <a:lnTo>
                  <a:pt x="2" y="86"/>
                </a:lnTo>
                <a:lnTo>
                  <a:pt x="3" y="92"/>
                </a:lnTo>
                <a:lnTo>
                  <a:pt x="0" y="95"/>
                </a:lnTo>
                <a:lnTo>
                  <a:pt x="0" y="104"/>
                </a:lnTo>
                <a:lnTo>
                  <a:pt x="0" y="113"/>
                </a:lnTo>
                <a:lnTo>
                  <a:pt x="6" y="123"/>
                </a:lnTo>
                <a:lnTo>
                  <a:pt x="21" y="136"/>
                </a:lnTo>
                <a:lnTo>
                  <a:pt x="25" y="142"/>
                </a:lnTo>
                <a:lnTo>
                  <a:pt x="25" y="150"/>
                </a:lnTo>
                <a:lnTo>
                  <a:pt x="30" y="154"/>
                </a:lnTo>
                <a:lnTo>
                  <a:pt x="31" y="151"/>
                </a:lnTo>
                <a:lnTo>
                  <a:pt x="34" y="150"/>
                </a:lnTo>
                <a:lnTo>
                  <a:pt x="39" y="150"/>
                </a:lnTo>
                <a:lnTo>
                  <a:pt x="42" y="153"/>
                </a:lnTo>
                <a:lnTo>
                  <a:pt x="45" y="156"/>
                </a:lnTo>
                <a:lnTo>
                  <a:pt x="42" y="162"/>
                </a:lnTo>
                <a:lnTo>
                  <a:pt x="41" y="167"/>
                </a:lnTo>
                <a:lnTo>
                  <a:pt x="41" y="170"/>
                </a:lnTo>
                <a:lnTo>
                  <a:pt x="39" y="175"/>
                </a:lnTo>
                <a:lnTo>
                  <a:pt x="39" y="180"/>
                </a:lnTo>
                <a:lnTo>
                  <a:pt x="44" y="185"/>
                </a:lnTo>
                <a:lnTo>
                  <a:pt x="51" y="190"/>
                </a:lnTo>
                <a:lnTo>
                  <a:pt x="53" y="189"/>
                </a:lnTo>
                <a:lnTo>
                  <a:pt x="64" y="196"/>
                </a:lnTo>
                <a:lnTo>
                  <a:pt x="68" y="200"/>
                </a:lnTo>
                <a:lnTo>
                  <a:pt x="71" y="209"/>
                </a:lnTo>
                <a:lnTo>
                  <a:pt x="70" y="214"/>
                </a:lnTo>
                <a:lnTo>
                  <a:pt x="69" y="217"/>
                </a:lnTo>
                <a:lnTo>
                  <a:pt x="74" y="222"/>
                </a:lnTo>
                <a:lnTo>
                  <a:pt x="74" y="226"/>
                </a:lnTo>
                <a:lnTo>
                  <a:pt x="76" y="222"/>
                </a:lnTo>
                <a:lnTo>
                  <a:pt x="80" y="222"/>
                </a:lnTo>
                <a:lnTo>
                  <a:pt x="83" y="221"/>
                </a:lnTo>
                <a:lnTo>
                  <a:pt x="86" y="218"/>
                </a:lnTo>
                <a:close/>
              </a:path>
            </a:pathLst>
          </a:custGeom>
          <a:solidFill>
            <a:srgbClr val="57123F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62" name="Freeform 55">
            <a:extLst>
              <a:ext uri="{FF2B5EF4-FFF2-40B4-BE49-F238E27FC236}">
                <a16:creationId xmlns:a16="http://schemas.microsoft.com/office/drawing/2014/main" id="{302A218D-DE67-1946-A270-0F2E504D6FC7}"/>
              </a:ext>
            </a:extLst>
          </p:cNvPr>
          <p:cNvSpPr>
            <a:spLocks/>
          </p:cNvSpPr>
          <p:nvPr/>
        </p:nvSpPr>
        <p:spPr bwMode="auto">
          <a:xfrm>
            <a:off x="8428548" y="2659895"/>
            <a:ext cx="754068" cy="554153"/>
          </a:xfrm>
          <a:custGeom>
            <a:avLst/>
            <a:gdLst>
              <a:gd name="T0" fmla="*/ 196 w 231"/>
              <a:gd name="T1" fmla="*/ 154 h 170"/>
              <a:gd name="T2" fmla="*/ 201 w 231"/>
              <a:gd name="T3" fmla="*/ 150 h 170"/>
              <a:gd name="T4" fmla="*/ 206 w 231"/>
              <a:gd name="T5" fmla="*/ 139 h 170"/>
              <a:gd name="T6" fmla="*/ 200 w 231"/>
              <a:gd name="T7" fmla="*/ 128 h 170"/>
              <a:gd name="T8" fmla="*/ 200 w 231"/>
              <a:gd name="T9" fmla="*/ 120 h 170"/>
              <a:gd name="T10" fmla="*/ 211 w 231"/>
              <a:gd name="T11" fmla="*/ 118 h 170"/>
              <a:gd name="T12" fmla="*/ 220 w 231"/>
              <a:gd name="T13" fmla="*/ 113 h 170"/>
              <a:gd name="T14" fmla="*/ 226 w 231"/>
              <a:gd name="T15" fmla="*/ 101 h 170"/>
              <a:gd name="T16" fmla="*/ 231 w 231"/>
              <a:gd name="T17" fmla="*/ 90 h 170"/>
              <a:gd name="T18" fmla="*/ 225 w 231"/>
              <a:gd name="T19" fmla="*/ 81 h 170"/>
              <a:gd name="T20" fmla="*/ 215 w 231"/>
              <a:gd name="T21" fmla="*/ 72 h 170"/>
              <a:gd name="T22" fmla="*/ 211 w 231"/>
              <a:gd name="T23" fmla="*/ 66 h 170"/>
              <a:gd name="T24" fmla="*/ 214 w 231"/>
              <a:gd name="T25" fmla="*/ 65 h 170"/>
              <a:gd name="T26" fmla="*/ 206 w 231"/>
              <a:gd name="T27" fmla="*/ 59 h 170"/>
              <a:gd name="T28" fmla="*/ 196 w 231"/>
              <a:gd name="T29" fmla="*/ 55 h 170"/>
              <a:gd name="T30" fmla="*/ 194 w 231"/>
              <a:gd name="T31" fmla="*/ 45 h 170"/>
              <a:gd name="T32" fmla="*/ 194 w 231"/>
              <a:gd name="T33" fmla="*/ 35 h 170"/>
              <a:gd name="T34" fmla="*/ 192 w 231"/>
              <a:gd name="T35" fmla="*/ 25 h 170"/>
              <a:gd name="T36" fmla="*/ 7 w 231"/>
              <a:gd name="T37" fmla="*/ 22 h 170"/>
              <a:gd name="T38" fmla="*/ 8 w 231"/>
              <a:gd name="T39" fmla="*/ 0 h 170"/>
              <a:gd name="T40" fmla="*/ 4 w 231"/>
              <a:gd name="T41" fmla="*/ 23 h 170"/>
              <a:gd name="T42" fmla="*/ 3 w 231"/>
              <a:gd name="T43" fmla="*/ 31 h 170"/>
              <a:gd name="T44" fmla="*/ 7 w 231"/>
              <a:gd name="T45" fmla="*/ 37 h 170"/>
              <a:gd name="T46" fmla="*/ 5 w 231"/>
              <a:gd name="T47" fmla="*/ 42 h 170"/>
              <a:gd name="T48" fmla="*/ 4 w 231"/>
              <a:gd name="T49" fmla="*/ 52 h 170"/>
              <a:gd name="T50" fmla="*/ 0 w 231"/>
              <a:gd name="T51" fmla="*/ 56 h 170"/>
              <a:gd name="T52" fmla="*/ 4 w 231"/>
              <a:gd name="T53" fmla="*/ 62 h 170"/>
              <a:gd name="T54" fmla="*/ 4 w 231"/>
              <a:gd name="T55" fmla="*/ 69 h 170"/>
              <a:gd name="T56" fmla="*/ 6 w 231"/>
              <a:gd name="T57" fmla="*/ 71 h 170"/>
              <a:gd name="T58" fmla="*/ 12 w 231"/>
              <a:gd name="T59" fmla="*/ 85 h 170"/>
              <a:gd name="T60" fmla="*/ 16 w 231"/>
              <a:gd name="T61" fmla="*/ 96 h 170"/>
              <a:gd name="T62" fmla="*/ 19 w 231"/>
              <a:gd name="T63" fmla="*/ 102 h 170"/>
              <a:gd name="T64" fmla="*/ 20 w 231"/>
              <a:gd name="T65" fmla="*/ 104 h 170"/>
              <a:gd name="T66" fmla="*/ 18 w 231"/>
              <a:gd name="T67" fmla="*/ 109 h 170"/>
              <a:gd name="T68" fmla="*/ 20 w 231"/>
              <a:gd name="T69" fmla="*/ 116 h 170"/>
              <a:gd name="T70" fmla="*/ 24 w 231"/>
              <a:gd name="T71" fmla="*/ 118 h 170"/>
              <a:gd name="T72" fmla="*/ 26 w 231"/>
              <a:gd name="T73" fmla="*/ 135 h 170"/>
              <a:gd name="T74" fmla="*/ 27 w 231"/>
              <a:gd name="T75" fmla="*/ 142 h 170"/>
              <a:gd name="T76" fmla="*/ 28 w 231"/>
              <a:gd name="T77" fmla="*/ 154 h 170"/>
              <a:gd name="T78" fmla="*/ 30 w 231"/>
              <a:gd name="T79" fmla="*/ 162 h 170"/>
              <a:gd name="T80" fmla="*/ 188 w 231"/>
              <a:gd name="T81" fmla="*/ 170 h 170"/>
              <a:gd name="T82" fmla="*/ 189 w 231"/>
              <a:gd name="T83" fmla="*/ 161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1" h="170">
                <a:moveTo>
                  <a:pt x="189" y="161"/>
                </a:moveTo>
                <a:cubicBezTo>
                  <a:pt x="196" y="154"/>
                  <a:pt x="196" y="154"/>
                  <a:pt x="196" y="154"/>
                </a:cubicBezTo>
                <a:cubicBezTo>
                  <a:pt x="199" y="150"/>
                  <a:pt x="199" y="150"/>
                  <a:pt x="199" y="150"/>
                </a:cubicBezTo>
                <a:cubicBezTo>
                  <a:pt x="201" y="150"/>
                  <a:pt x="201" y="150"/>
                  <a:pt x="201" y="150"/>
                </a:cubicBezTo>
                <a:cubicBezTo>
                  <a:pt x="202" y="142"/>
                  <a:pt x="202" y="142"/>
                  <a:pt x="202" y="142"/>
                </a:cubicBezTo>
                <a:cubicBezTo>
                  <a:pt x="206" y="139"/>
                  <a:pt x="206" y="139"/>
                  <a:pt x="206" y="139"/>
                </a:cubicBezTo>
                <a:cubicBezTo>
                  <a:pt x="204" y="136"/>
                  <a:pt x="204" y="136"/>
                  <a:pt x="204" y="136"/>
                </a:cubicBezTo>
                <a:cubicBezTo>
                  <a:pt x="200" y="128"/>
                  <a:pt x="200" y="128"/>
                  <a:pt x="200" y="128"/>
                </a:cubicBezTo>
                <a:cubicBezTo>
                  <a:pt x="200" y="124"/>
                  <a:pt x="200" y="124"/>
                  <a:pt x="200" y="124"/>
                </a:cubicBezTo>
                <a:cubicBezTo>
                  <a:pt x="200" y="120"/>
                  <a:pt x="200" y="120"/>
                  <a:pt x="200" y="120"/>
                </a:cubicBezTo>
                <a:cubicBezTo>
                  <a:pt x="204" y="118"/>
                  <a:pt x="204" y="118"/>
                  <a:pt x="204" y="118"/>
                </a:cubicBezTo>
                <a:cubicBezTo>
                  <a:pt x="211" y="118"/>
                  <a:pt x="211" y="118"/>
                  <a:pt x="211" y="118"/>
                </a:cubicBezTo>
                <a:cubicBezTo>
                  <a:pt x="218" y="115"/>
                  <a:pt x="218" y="115"/>
                  <a:pt x="218" y="115"/>
                </a:cubicBezTo>
                <a:cubicBezTo>
                  <a:pt x="220" y="113"/>
                  <a:pt x="220" y="113"/>
                  <a:pt x="220" y="113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6" y="101"/>
                  <a:pt x="226" y="101"/>
                  <a:pt x="226" y="101"/>
                </a:cubicBezTo>
                <a:cubicBezTo>
                  <a:pt x="229" y="97"/>
                  <a:pt x="229" y="97"/>
                  <a:pt x="229" y="97"/>
                </a:cubicBezTo>
                <a:cubicBezTo>
                  <a:pt x="231" y="90"/>
                  <a:pt x="231" y="90"/>
                  <a:pt x="231" y="90"/>
                </a:cubicBezTo>
                <a:cubicBezTo>
                  <a:pt x="231" y="87"/>
                  <a:pt x="231" y="87"/>
                  <a:pt x="231" y="87"/>
                </a:cubicBezTo>
                <a:cubicBezTo>
                  <a:pt x="225" y="81"/>
                  <a:pt x="225" y="81"/>
                  <a:pt x="225" y="81"/>
                </a:cubicBezTo>
                <a:cubicBezTo>
                  <a:pt x="219" y="76"/>
                  <a:pt x="219" y="76"/>
                  <a:pt x="219" y="76"/>
                </a:cubicBezTo>
                <a:cubicBezTo>
                  <a:pt x="215" y="72"/>
                  <a:pt x="215" y="72"/>
                  <a:pt x="215" y="72"/>
                </a:cubicBezTo>
                <a:cubicBezTo>
                  <a:pt x="211" y="69"/>
                  <a:pt x="211" y="69"/>
                  <a:pt x="211" y="69"/>
                </a:cubicBezTo>
                <a:cubicBezTo>
                  <a:pt x="211" y="66"/>
                  <a:pt x="211" y="66"/>
                  <a:pt x="211" y="66"/>
                </a:cubicBezTo>
                <a:cubicBezTo>
                  <a:pt x="212" y="63"/>
                  <a:pt x="212" y="63"/>
                  <a:pt x="212" y="63"/>
                </a:cubicBezTo>
                <a:cubicBezTo>
                  <a:pt x="214" y="65"/>
                  <a:pt x="214" y="65"/>
                  <a:pt x="214" y="65"/>
                </a:cubicBezTo>
                <a:cubicBezTo>
                  <a:pt x="211" y="61"/>
                  <a:pt x="211" y="61"/>
                  <a:pt x="211" y="61"/>
                </a:cubicBezTo>
                <a:cubicBezTo>
                  <a:pt x="211" y="61"/>
                  <a:pt x="207" y="59"/>
                  <a:pt x="206" y="59"/>
                </a:cubicBezTo>
                <a:cubicBezTo>
                  <a:pt x="205" y="59"/>
                  <a:pt x="201" y="55"/>
                  <a:pt x="201" y="55"/>
                </a:cubicBezTo>
                <a:cubicBezTo>
                  <a:pt x="196" y="55"/>
                  <a:pt x="196" y="55"/>
                  <a:pt x="196" y="55"/>
                </a:cubicBezTo>
                <a:cubicBezTo>
                  <a:pt x="196" y="50"/>
                  <a:pt x="196" y="50"/>
                  <a:pt x="196" y="50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4" y="39"/>
                  <a:pt x="194" y="39"/>
                  <a:pt x="194" y="39"/>
                </a:cubicBezTo>
                <a:cubicBezTo>
                  <a:pt x="194" y="35"/>
                  <a:pt x="194" y="35"/>
                  <a:pt x="194" y="35"/>
                </a:cubicBezTo>
                <a:cubicBezTo>
                  <a:pt x="194" y="28"/>
                  <a:pt x="194" y="28"/>
                  <a:pt x="194" y="28"/>
                </a:cubicBezTo>
                <a:cubicBezTo>
                  <a:pt x="192" y="25"/>
                  <a:pt x="192" y="25"/>
                  <a:pt x="192" y="25"/>
                </a:cubicBezTo>
                <a:cubicBezTo>
                  <a:pt x="189" y="18"/>
                  <a:pt x="189" y="18"/>
                  <a:pt x="189" y="18"/>
                </a:cubicBezTo>
                <a:cubicBezTo>
                  <a:pt x="7" y="22"/>
                  <a:pt x="7" y="22"/>
                  <a:pt x="7" y="22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23"/>
                  <a:pt x="7" y="23"/>
                  <a:pt x="7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6"/>
                  <a:pt x="4" y="26"/>
                  <a:pt x="4" y="26"/>
                </a:cubicBezTo>
                <a:cubicBezTo>
                  <a:pt x="3" y="31"/>
                  <a:pt x="3" y="31"/>
                  <a:pt x="3" y="31"/>
                </a:cubicBezTo>
                <a:cubicBezTo>
                  <a:pt x="5" y="32"/>
                  <a:pt x="5" y="32"/>
                  <a:pt x="5" y="32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41"/>
                  <a:pt x="7" y="41"/>
                  <a:pt x="7" y="41"/>
                </a:cubicBezTo>
                <a:cubicBezTo>
                  <a:pt x="5" y="42"/>
                  <a:pt x="5" y="42"/>
                  <a:pt x="5" y="42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52"/>
                  <a:pt x="4" y="52"/>
                  <a:pt x="4" y="52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9"/>
                  <a:pt x="0" y="59"/>
                  <a:pt x="0" y="59"/>
                </a:cubicBezTo>
                <a:cubicBezTo>
                  <a:pt x="4" y="62"/>
                  <a:pt x="4" y="62"/>
                  <a:pt x="4" y="62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69"/>
                  <a:pt x="4" y="69"/>
                  <a:pt x="4" y="69"/>
                </a:cubicBezTo>
                <a:cubicBezTo>
                  <a:pt x="3" y="67"/>
                  <a:pt x="3" y="67"/>
                  <a:pt x="3" y="67"/>
                </a:cubicBezTo>
                <a:cubicBezTo>
                  <a:pt x="6" y="71"/>
                  <a:pt x="6" y="71"/>
                  <a:pt x="6" y="71"/>
                </a:cubicBezTo>
                <a:cubicBezTo>
                  <a:pt x="9" y="80"/>
                  <a:pt x="9" y="80"/>
                  <a:pt x="9" y="80"/>
                </a:cubicBezTo>
                <a:cubicBezTo>
                  <a:pt x="12" y="85"/>
                  <a:pt x="12" y="85"/>
                  <a:pt x="12" y="85"/>
                </a:cubicBezTo>
                <a:cubicBezTo>
                  <a:pt x="14" y="91"/>
                  <a:pt x="14" y="91"/>
                  <a:pt x="14" y="91"/>
                </a:cubicBezTo>
                <a:cubicBezTo>
                  <a:pt x="16" y="96"/>
                  <a:pt x="16" y="96"/>
                  <a:pt x="16" y="96"/>
                </a:cubicBezTo>
                <a:cubicBezTo>
                  <a:pt x="18" y="99"/>
                  <a:pt x="18" y="99"/>
                  <a:pt x="18" y="99"/>
                </a:cubicBezTo>
                <a:cubicBezTo>
                  <a:pt x="19" y="102"/>
                  <a:pt x="19" y="102"/>
                  <a:pt x="19" y="102"/>
                </a:cubicBezTo>
                <a:cubicBezTo>
                  <a:pt x="20" y="103"/>
                  <a:pt x="20" y="103"/>
                  <a:pt x="20" y="103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17" y="105"/>
                  <a:pt x="17" y="105"/>
                  <a:pt x="17" y="105"/>
                </a:cubicBezTo>
                <a:cubicBezTo>
                  <a:pt x="18" y="109"/>
                  <a:pt x="18" y="109"/>
                  <a:pt x="18" y="109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20" y="116"/>
                  <a:pt x="20" y="116"/>
                  <a:pt x="20" y="116"/>
                </a:cubicBezTo>
                <a:cubicBezTo>
                  <a:pt x="22" y="116"/>
                  <a:pt x="22" y="116"/>
                  <a:pt x="22" y="116"/>
                </a:cubicBezTo>
                <a:cubicBezTo>
                  <a:pt x="24" y="118"/>
                  <a:pt x="24" y="118"/>
                  <a:pt x="24" y="118"/>
                </a:cubicBezTo>
                <a:cubicBezTo>
                  <a:pt x="26" y="125"/>
                  <a:pt x="26" y="125"/>
                  <a:pt x="26" y="125"/>
                </a:cubicBezTo>
                <a:cubicBezTo>
                  <a:pt x="26" y="135"/>
                  <a:pt x="26" y="135"/>
                  <a:pt x="26" y="135"/>
                </a:cubicBezTo>
                <a:cubicBezTo>
                  <a:pt x="25" y="139"/>
                  <a:pt x="25" y="139"/>
                  <a:pt x="25" y="139"/>
                </a:cubicBezTo>
                <a:cubicBezTo>
                  <a:pt x="27" y="142"/>
                  <a:pt x="27" y="142"/>
                  <a:pt x="27" y="142"/>
                </a:cubicBezTo>
                <a:cubicBezTo>
                  <a:pt x="28" y="144"/>
                  <a:pt x="28" y="144"/>
                  <a:pt x="28" y="144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30" y="161"/>
                  <a:pt x="30" y="161"/>
                  <a:pt x="30" y="161"/>
                </a:cubicBezTo>
                <a:cubicBezTo>
                  <a:pt x="30" y="162"/>
                  <a:pt x="30" y="162"/>
                  <a:pt x="30" y="162"/>
                </a:cubicBezTo>
                <a:cubicBezTo>
                  <a:pt x="176" y="160"/>
                  <a:pt x="176" y="160"/>
                  <a:pt x="176" y="160"/>
                </a:cubicBezTo>
                <a:cubicBezTo>
                  <a:pt x="188" y="170"/>
                  <a:pt x="188" y="170"/>
                  <a:pt x="188" y="170"/>
                </a:cubicBezTo>
                <a:cubicBezTo>
                  <a:pt x="190" y="168"/>
                  <a:pt x="190" y="168"/>
                  <a:pt x="190" y="168"/>
                </a:cubicBezTo>
                <a:lnTo>
                  <a:pt x="189" y="1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63" name="Freeform 281">
            <a:extLst>
              <a:ext uri="{FF2B5EF4-FFF2-40B4-BE49-F238E27FC236}">
                <a16:creationId xmlns:a16="http://schemas.microsoft.com/office/drawing/2014/main" id="{BC55E745-E009-2C4B-89D5-68849B2A47FC}"/>
              </a:ext>
            </a:extLst>
          </p:cNvPr>
          <p:cNvSpPr>
            <a:spLocks/>
          </p:cNvSpPr>
          <p:nvPr/>
        </p:nvSpPr>
        <p:spPr bwMode="auto">
          <a:xfrm>
            <a:off x="4996152" y="4518616"/>
            <a:ext cx="1678034" cy="1304568"/>
          </a:xfrm>
          <a:custGeom>
            <a:avLst/>
            <a:gdLst>
              <a:gd name="connsiteX0" fmla="*/ 302516 w 770887"/>
              <a:gd name="connsiteY0" fmla="*/ 482511 h 599162"/>
              <a:gd name="connsiteX1" fmla="*/ 307819 w 770887"/>
              <a:gd name="connsiteY1" fmla="*/ 487813 h 599162"/>
              <a:gd name="connsiteX2" fmla="*/ 318423 w 770887"/>
              <a:gd name="connsiteY2" fmla="*/ 494883 h 599162"/>
              <a:gd name="connsiteX3" fmla="*/ 311354 w 770887"/>
              <a:gd name="connsiteY3" fmla="*/ 496651 h 599162"/>
              <a:gd name="connsiteX4" fmla="*/ 307819 w 770887"/>
              <a:gd name="connsiteY4" fmla="*/ 496651 h 599162"/>
              <a:gd name="connsiteX5" fmla="*/ 300749 w 770887"/>
              <a:gd name="connsiteY5" fmla="*/ 501953 h 599162"/>
              <a:gd name="connsiteX6" fmla="*/ 300749 w 770887"/>
              <a:gd name="connsiteY6" fmla="*/ 503720 h 599162"/>
              <a:gd name="connsiteX7" fmla="*/ 300749 w 770887"/>
              <a:gd name="connsiteY7" fmla="*/ 509023 h 599162"/>
              <a:gd name="connsiteX8" fmla="*/ 304284 w 770887"/>
              <a:gd name="connsiteY8" fmla="*/ 509023 h 599162"/>
              <a:gd name="connsiteX9" fmla="*/ 311354 w 770887"/>
              <a:gd name="connsiteY9" fmla="*/ 517860 h 599162"/>
              <a:gd name="connsiteX10" fmla="*/ 311354 w 770887"/>
              <a:gd name="connsiteY10" fmla="*/ 521395 h 599162"/>
              <a:gd name="connsiteX11" fmla="*/ 306051 w 770887"/>
              <a:gd name="connsiteY11" fmla="*/ 523162 h 599162"/>
              <a:gd name="connsiteX12" fmla="*/ 302516 w 770887"/>
              <a:gd name="connsiteY12" fmla="*/ 523162 h 599162"/>
              <a:gd name="connsiteX13" fmla="*/ 298982 w 770887"/>
              <a:gd name="connsiteY13" fmla="*/ 524930 h 599162"/>
              <a:gd name="connsiteX14" fmla="*/ 297214 w 770887"/>
              <a:gd name="connsiteY14" fmla="*/ 524930 h 599162"/>
              <a:gd name="connsiteX15" fmla="*/ 291912 w 770887"/>
              <a:gd name="connsiteY15" fmla="*/ 528465 h 599162"/>
              <a:gd name="connsiteX16" fmla="*/ 291912 w 770887"/>
              <a:gd name="connsiteY16" fmla="*/ 533767 h 599162"/>
              <a:gd name="connsiteX17" fmla="*/ 291912 w 770887"/>
              <a:gd name="connsiteY17" fmla="*/ 535534 h 599162"/>
              <a:gd name="connsiteX18" fmla="*/ 288377 w 770887"/>
              <a:gd name="connsiteY18" fmla="*/ 540837 h 599162"/>
              <a:gd name="connsiteX19" fmla="*/ 283075 w 770887"/>
              <a:gd name="connsiteY19" fmla="*/ 531999 h 599162"/>
              <a:gd name="connsiteX20" fmla="*/ 283075 w 770887"/>
              <a:gd name="connsiteY20" fmla="*/ 533767 h 599162"/>
              <a:gd name="connsiteX21" fmla="*/ 281307 w 770887"/>
              <a:gd name="connsiteY21" fmla="*/ 537302 h 599162"/>
              <a:gd name="connsiteX22" fmla="*/ 276005 w 770887"/>
              <a:gd name="connsiteY22" fmla="*/ 542604 h 599162"/>
              <a:gd name="connsiteX23" fmla="*/ 272470 w 770887"/>
              <a:gd name="connsiteY23" fmla="*/ 549674 h 599162"/>
              <a:gd name="connsiteX24" fmla="*/ 272470 w 770887"/>
              <a:gd name="connsiteY24" fmla="*/ 551441 h 599162"/>
              <a:gd name="connsiteX25" fmla="*/ 272470 w 770887"/>
              <a:gd name="connsiteY25" fmla="*/ 558511 h 599162"/>
              <a:gd name="connsiteX26" fmla="*/ 256563 w 770887"/>
              <a:gd name="connsiteY26" fmla="*/ 558511 h 599162"/>
              <a:gd name="connsiteX27" fmla="*/ 268935 w 770887"/>
              <a:gd name="connsiteY27" fmla="*/ 554976 h 599162"/>
              <a:gd name="connsiteX28" fmla="*/ 270703 w 770887"/>
              <a:gd name="connsiteY28" fmla="*/ 551441 h 599162"/>
              <a:gd name="connsiteX29" fmla="*/ 272470 w 770887"/>
              <a:gd name="connsiteY29" fmla="*/ 547906 h 599162"/>
              <a:gd name="connsiteX30" fmla="*/ 270703 w 770887"/>
              <a:gd name="connsiteY30" fmla="*/ 542604 h 599162"/>
              <a:gd name="connsiteX31" fmla="*/ 267168 w 770887"/>
              <a:gd name="connsiteY31" fmla="*/ 540837 h 599162"/>
              <a:gd name="connsiteX32" fmla="*/ 265400 w 770887"/>
              <a:gd name="connsiteY32" fmla="*/ 540837 h 599162"/>
              <a:gd name="connsiteX33" fmla="*/ 261866 w 770887"/>
              <a:gd name="connsiteY33" fmla="*/ 537302 h 599162"/>
              <a:gd name="connsiteX34" fmla="*/ 261866 w 770887"/>
              <a:gd name="connsiteY34" fmla="*/ 535534 h 599162"/>
              <a:gd name="connsiteX35" fmla="*/ 260098 w 770887"/>
              <a:gd name="connsiteY35" fmla="*/ 524930 h 599162"/>
              <a:gd name="connsiteX36" fmla="*/ 263633 w 770887"/>
              <a:gd name="connsiteY36" fmla="*/ 521395 h 599162"/>
              <a:gd name="connsiteX37" fmla="*/ 265400 w 770887"/>
              <a:gd name="connsiteY37" fmla="*/ 517860 h 599162"/>
              <a:gd name="connsiteX38" fmla="*/ 270703 w 770887"/>
              <a:gd name="connsiteY38" fmla="*/ 514325 h 599162"/>
              <a:gd name="connsiteX39" fmla="*/ 272470 w 770887"/>
              <a:gd name="connsiteY39" fmla="*/ 516093 h 599162"/>
              <a:gd name="connsiteX40" fmla="*/ 277772 w 770887"/>
              <a:gd name="connsiteY40" fmla="*/ 521395 h 599162"/>
              <a:gd name="connsiteX41" fmla="*/ 281307 w 770887"/>
              <a:gd name="connsiteY41" fmla="*/ 528465 h 599162"/>
              <a:gd name="connsiteX42" fmla="*/ 281307 w 770887"/>
              <a:gd name="connsiteY42" fmla="*/ 521395 h 599162"/>
              <a:gd name="connsiteX43" fmla="*/ 279540 w 770887"/>
              <a:gd name="connsiteY43" fmla="*/ 514325 h 599162"/>
              <a:gd name="connsiteX44" fmla="*/ 276005 w 770887"/>
              <a:gd name="connsiteY44" fmla="*/ 509023 h 599162"/>
              <a:gd name="connsiteX45" fmla="*/ 281307 w 770887"/>
              <a:gd name="connsiteY45" fmla="*/ 507255 h 599162"/>
              <a:gd name="connsiteX46" fmla="*/ 288377 w 770887"/>
              <a:gd name="connsiteY46" fmla="*/ 510790 h 599162"/>
              <a:gd name="connsiteX47" fmla="*/ 291912 w 770887"/>
              <a:gd name="connsiteY47" fmla="*/ 510790 h 599162"/>
              <a:gd name="connsiteX48" fmla="*/ 291912 w 770887"/>
              <a:gd name="connsiteY48" fmla="*/ 507255 h 599162"/>
              <a:gd name="connsiteX49" fmla="*/ 291912 w 770887"/>
              <a:gd name="connsiteY49" fmla="*/ 505488 h 599162"/>
              <a:gd name="connsiteX50" fmla="*/ 291912 w 770887"/>
              <a:gd name="connsiteY50" fmla="*/ 501953 h 599162"/>
              <a:gd name="connsiteX51" fmla="*/ 291912 w 770887"/>
              <a:gd name="connsiteY51" fmla="*/ 496651 h 599162"/>
              <a:gd name="connsiteX52" fmla="*/ 290144 w 770887"/>
              <a:gd name="connsiteY52" fmla="*/ 493116 h 599162"/>
              <a:gd name="connsiteX53" fmla="*/ 297214 w 770887"/>
              <a:gd name="connsiteY53" fmla="*/ 487813 h 599162"/>
              <a:gd name="connsiteX54" fmla="*/ 55075 w 770887"/>
              <a:gd name="connsiteY54" fmla="*/ 374697 h 599162"/>
              <a:gd name="connsiteX55" fmla="*/ 58610 w 770887"/>
              <a:gd name="connsiteY55" fmla="*/ 374697 h 599162"/>
              <a:gd name="connsiteX56" fmla="*/ 63912 w 770887"/>
              <a:gd name="connsiteY56" fmla="*/ 385302 h 599162"/>
              <a:gd name="connsiteX57" fmla="*/ 63912 w 770887"/>
              <a:gd name="connsiteY57" fmla="*/ 390604 h 599162"/>
              <a:gd name="connsiteX58" fmla="*/ 60377 w 770887"/>
              <a:gd name="connsiteY58" fmla="*/ 395906 h 599162"/>
              <a:gd name="connsiteX59" fmla="*/ 56842 w 770887"/>
              <a:gd name="connsiteY59" fmla="*/ 395906 h 599162"/>
              <a:gd name="connsiteX60" fmla="*/ 51540 w 770887"/>
              <a:gd name="connsiteY60" fmla="*/ 395906 h 599162"/>
              <a:gd name="connsiteX61" fmla="*/ 44470 w 770887"/>
              <a:gd name="connsiteY61" fmla="*/ 390604 h 599162"/>
              <a:gd name="connsiteX62" fmla="*/ 35633 w 770887"/>
              <a:gd name="connsiteY62" fmla="*/ 383534 h 599162"/>
              <a:gd name="connsiteX63" fmla="*/ 44470 w 770887"/>
              <a:gd name="connsiteY63" fmla="*/ 378232 h 599162"/>
              <a:gd name="connsiteX64" fmla="*/ 49773 w 770887"/>
              <a:gd name="connsiteY64" fmla="*/ 378232 h 599162"/>
              <a:gd name="connsiteX65" fmla="*/ 4447 w 770887"/>
              <a:gd name="connsiteY65" fmla="*/ 224465 h 599162"/>
              <a:gd name="connsiteX66" fmla="*/ 5929 w 770887"/>
              <a:gd name="connsiteY66" fmla="*/ 230488 h 599162"/>
              <a:gd name="connsiteX67" fmla="*/ 8894 w 770887"/>
              <a:gd name="connsiteY67" fmla="*/ 233499 h 599162"/>
              <a:gd name="connsiteX68" fmla="*/ 16306 w 770887"/>
              <a:gd name="connsiteY68" fmla="*/ 235005 h 599162"/>
              <a:gd name="connsiteX69" fmla="*/ 23717 w 770887"/>
              <a:gd name="connsiteY69" fmla="*/ 235005 h 599162"/>
              <a:gd name="connsiteX70" fmla="*/ 28164 w 770887"/>
              <a:gd name="connsiteY70" fmla="*/ 238016 h 599162"/>
              <a:gd name="connsiteX71" fmla="*/ 28164 w 770887"/>
              <a:gd name="connsiteY71" fmla="*/ 242533 h 599162"/>
              <a:gd name="connsiteX72" fmla="*/ 31129 w 770887"/>
              <a:gd name="connsiteY72" fmla="*/ 245544 h 599162"/>
              <a:gd name="connsiteX73" fmla="*/ 37058 w 770887"/>
              <a:gd name="connsiteY73" fmla="*/ 251566 h 599162"/>
              <a:gd name="connsiteX74" fmla="*/ 44470 w 770887"/>
              <a:gd name="connsiteY74" fmla="*/ 262106 h 599162"/>
              <a:gd name="connsiteX75" fmla="*/ 40023 w 770887"/>
              <a:gd name="connsiteY75" fmla="*/ 262106 h 599162"/>
              <a:gd name="connsiteX76" fmla="*/ 31129 w 770887"/>
              <a:gd name="connsiteY76" fmla="*/ 262106 h 599162"/>
              <a:gd name="connsiteX77" fmla="*/ 29647 w 770887"/>
              <a:gd name="connsiteY77" fmla="*/ 265117 h 599162"/>
              <a:gd name="connsiteX78" fmla="*/ 23717 w 770887"/>
              <a:gd name="connsiteY78" fmla="*/ 259095 h 599162"/>
              <a:gd name="connsiteX79" fmla="*/ 20753 w 770887"/>
              <a:gd name="connsiteY79" fmla="*/ 250061 h 599162"/>
              <a:gd name="connsiteX80" fmla="*/ 19270 w 770887"/>
              <a:gd name="connsiteY80" fmla="*/ 247050 h 599162"/>
              <a:gd name="connsiteX81" fmla="*/ 16306 w 770887"/>
              <a:gd name="connsiteY81" fmla="*/ 244038 h 599162"/>
              <a:gd name="connsiteX82" fmla="*/ 14823 w 770887"/>
              <a:gd name="connsiteY82" fmla="*/ 244038 h 599162"/>
              <a:gd name="connsiteX83" fmla="*/ 13341 w 770887"/>
              <a:gd name="connsiteY83" fmla="*/ 244038 h 599162"/>
              <a:gd name="connsiteX84" fmla="*/ 10376 w 770887"/>
              <a:gd name="connsiteY84" fmla="*/ 244038 h 599162"/>
              <a:gd name="connsiteX85" fmla="*/ 8894 w 770887"/>
              <a:gd name="connsiteY85" fmla="*/ 244038 h 599162"/>
              <a:gd name="connsiteX86" fmla="*/ 4447 w 770887"/>
              <a:gd name="connsiteY86" fmla="*/ 244038 h 599162"/>
              <a:gd name="connsiteX87" fmla="*/ 2964 w 770887"/>
              <a:gd name="connsiteY87" fmla="*/ 242533 h 599162"/>
              <a:gd name="connsiteX88" fmla="*/ 1482 w 770887"/>
              <a:gd name="connsiteY88" fmla="*/ 239521 h 599162"/>
              <a:gd name="connsiteX89" fmla="*/ 0 w 770887"/>
              <a:gd name="connsiteY89" fmla="*/ 235005 h 599162"/>
              <a:gd name="connsiteX90" fmla="*/ 0 w 770887"/>
              <a:gd name="connsiteY90" fmla="*/ 230488 h 599162"/>
              <a:gd name="connsiteX91" fmla="*/ 4447 w 770887"/>
              <a:gd name="connsiteY91" fmla="*/ 224465 h 599162"/>
              <a:gd name="connsiteX92" fmla="*/ 277183 w 770887"/>
              <a:gd name="connsiteY92" fmla="*/ 0 h 599162"/>
              <a:gd name="connsiteX93" fmla="*/ 283168 w 770887"/>
              <a:gd name="connsiteY93" fmla="*/ 5977 h 599162"/>
              <a:gd name="connsiteX94" fmla="*/ 286160 w 770887"/>
              <a:gd name="connsiteY94" fmla="*/ 10459 h 599162"/>
              <a:gd name="connsiteX95" fmla="*/ 283168 w 770887"/>
              <a:gd name="connsiteY95" fmla="*/ 10459 h 599162"/>
              <a:gd name="connsiteX96" fmla="*/ 283168 w 770887"/>
              <a:gd name="connsiteY96" fmla="*/ 14942 h 599162"/>
              <a:gd name="connsiteX97" fmla="*/ 287656 w 770887"/>
              <a:gd name="connsiteY97" fmla="*/ 17930 h 599162"/>
              <a:gd name="connsiteX98" fmla="*/ 293640 w 770887"/>
              <a:gd name="connsiteY98" fmla="*/ 17930 h 599162"/>
              <a:gd name="connsiteX99" fmla="*/ 293640 w 770887"/>
              <a:gd name="connsiteY99" fmla="*/ 13447 h 599162"/>
              <a:gd name="connsiteX100" fmla="*/ 296632 w 770887"/>
              <a:gd name="connsiteY100" fmla="*/ 10459 h 599162"/>
              <a:gd name="connsiteX101" fmla="*/ 299624 w 770887"/>
              <a:gd name="connsiteY101" fmla="*/ 13447 h 599162"/>
              <a:gd name="connsiteX102" fmla="*/ 304113 w 770887"/>
              <a:gd name="connsiteY102" fmla="*/ 19424 h 599162"/>
              <a:gd name="connsiteX103" fmla="*/ 313089 w 770887"/>
              <a:gd name="connsiteY103" fmla="*/ 17930 h 599162"/>
              <a:gd name="connsiteX104" fmla="*/ 325058 w 770887"/>
              <a:gd name="connsiteY104" fmla="*/ 20918 h 599162"/>
              <a:gd name="connsiteX105" fmla="*/ 325058 w 770887"/>
              <a:gd name="connsiteY105" fmla="*/ 25401 h 599162"/>
              <a:gd name="connsiteX106" fmla="*/ 328050 w 770887"/>
              <a:gd name="connsiteY106" fmla="*/ 31377 h 599162"/>
              <a:gd name="connsiteX107" fmla="*/ 335530 w 770887"/>
              <a:gd name="connsiteY107" fmla="*/ 37354 h 599162"/>
              <a:gd name="connsiteX108" fmla="*/ 351987 w 770887"/>
              <a:gd name="connsiteY108" fmla="*/ 37354 h 599162"/>
              <a:gd name="connsiteX109" fmla="*/ 356475 w 770887"/>
              <a:gd name="connsiteY109" fmla="*/ 37354 h 599162"/>
              <a:gd name="connsiteX110" fmla="*/ 360963 w 770887"/>
              <a:gd name="connsiteY110" fmla="*/ 34366 h 599162"/>
              <a:gd name="connsiteX111" fmla="*/ 366948 w 770887"/>
              <a:gd name="connsiteY111" fmla="*/ 34366 h 599162"/>
              <a:gd name="connsiteX112" fmla="*/ 374428 w 770887"/>
              <a:gd name="connsiteY112" fmla="*/ 38848 h 599162"/>
              <a:gd name="connsiteX113" fmla="*/ 375924 w 770887"/>
              <a:gd name="connsiteY113" fmla="*/ 43331 h 599162"/>
              <a:gd name="connsiteX114" fmla="*/ 375924 w 770887"/>
              <a:gd name="connsiteY114" fmla="*/ 47813 h 599162"/>
              <a:gd name="connsiteX115" fmla="*/ 375924 w 770887"/>
              <a:gd name="connsiteY115" fmla="*/ 48560 h 599162"/>
              <a:gd name="connsiteX116" fmla="*/ 375924 w 770887"/>
              <a:gd name="connsiteY116" fmla="*/ 50802 h 599162"/>
              <a:gd name="connsiteX117" fmla="*/ 383404 w 770887"/>
              <a:gd name="connsiteY117" fmla="*/ 46319 h 599162"/>
              <a:gd name="connsiteX118" fmla="*/ 392381 w 770887"/>
              <a:gd name="connsiteY118" fmla="*/ 43331 h 599162"/>
              <a:gd name="connsiteX119" fmla="*/ 398365 w 770887"/>
              <a:gd name="connsiteY119" fmla="*/ 43331 h 599162"/>
              <a:gd name="connsiteX120" fmla="*/ 410334 w 770887"/>
              <a:gd name="connsiteY120" fmla="*/ 47813 h 599162"/>
              <a:gd name="connsiteX121" fmla="*/ 420806 w 770887"/>
              <a:gd name="connsiteY121" fmla="*/ 50802 h 599162"/>
              <a:gd name="connsiteX122" fmla="*/ 432775 w 770887"/>
              <a:gd name="connsiteY122" fmla="*/ 47813 h 599162"/>
              <a:gd name="connsiteX123" fmla="*/ 438759 w 770887"/>
              <a:gd name="connsiteY123" fmla="*/ 43331 h 599162"/>
              <a:gd name="connsiteX124" fmla="*/ 444743 w 770887"/>
              <a:gd name="connsiteY124" fmla="*/ 43331 h 599162"/>
              <a:gd name="connsiteX125" fmla="*/ 447736 w 770887"/>
              <a:gd name="connsiteY125" fmla="*/ 43331 h 599162"/>
              <a:gd name="connsiteX126" fmla="*/ 455216 w 770887"/>
              <a:gd name="connsiteY126" fmla="*/ 50802 h 599162"/>
              <a:gd name="connsiteX127" fmla="*/ 462696 w 770887"/>
              <a:gd name="connsiteY127" fmla="*/ 56778 h 599162"/>
              <a:gd name="connsiteX128" fmla="*/ 476161 w 770887"/>
              <a:gd name="connsiteY128" fmla="*/ 58272 h 599162"/>
              <a:gd name="connsiteX129" fmla="*/ 482145 w 770887"/>
              <a:gd name="connsiteY129" fmla="*/ 110568 h 599162"/>
              <a:gd name="connsiteX130" fmla="*/ 500098 w 770887"/>
              <a:gd name="connsiteY130" fmla="*/ 242056 h 599162"/>
              <a:gd name="connsiteX131" fmla="*/ 521043 w 770887"/>
              <a:gd name="connsiteY131" fmla="*/ 400438 h 599162"/>
              <a:gd name="connsiteX132" fmla="*/ 525531 w 770887"/>
              <a:gd name="connsiteY132" fmla="*/ 409403 h 599162"/>
              <a:gd name="connsiteX133" fmla="*/ 540492 w 770887"/>
              <a:gd name="connsiteY133" fmla="*/ 409403 h 599162"/>
              <a:gd name="connsiteX134" fmla="*/ 543484 w 770887"/>
              <a:gd name="connsiteY134" fmla="*/ 400438 h 599162"/>
              <a:gd name="connsiteX135" fmla="*/ 555453 w 770887"/>
              <a:gd name="connsiteY135" fmla="*/ 400438 h 599162"/>
              <a:gd name="connsiteX136" fmla="*/ 555453 w 770887"/>
              <a:gd name="connsiteY136" fmla="*/ 404920 h 599162"/>
              <a:gd name="connsiteX137" fmla="*/ 559941 w 770887"/>
              <a:gd name="connsiteY137" fmla="*/ 410897 h 599162"/>
              <a:gd name="connsiteX138" fmla="*/ 579390 w 770887"/>
              <a:gd name="connsiteY138" fmla="*/ 424344 h 599162"/>
              <a:gd name="connsiteX139" fmla="*/ 595847 w 770887"/>
              <a:gd name="connsiteY139" fmla="*/ 442274 h 599162"/>
              <a:gd name="connsiteX140" fmla="*/ 604823 w 770887"/>
              <a:gd name="connsiteY140" fmla="*/ 434803 h 599162"/>
              <a:gd name="connsiteX141" fmla="*/ 610807 w 770887"/>
              <a:gd name="connsiteY141" fmla="*/ 419862 h 599162"/>
              <a:gd name="connsiteX142" fmla="*/ 618288 w 770887"/>
              <a:gd name="connsiteY142" fmla="*/ 412391 h 599162"/>
              <a:gd name="connsiteX143" fmla="*/ 625768 w 770887"/>
              <a:gd name="connsiteY143" fmla="*/ 407908 h 599162"/>
              <a:gd name="connsiteX144" fmla="*/ 639233 w 770887"/>
              <a:gd name="connsiteY144" fmla="*/ 413885 h 599162"/>
              <a:gd name="connsiteX145" fmla="*/ 655690 w 770887"/>
              <a:gd name="connsiteY145" fmla="*/ 425838 h 599162"/>
              <a:gd name="connsiteX146" fmla="*/ 672146 w 770887"/>
              <a:gd name="connsiteY146" fmla="*/ 442274 h 599162"/>
              <a:gd name="connsiteX147" fmla="*/ 684115 w 770887"/>
              <a:gd name="connsiteY147" fmla="*/ 455722 h 599162"/>
              <a:gd name="connsiteX148" fmla="*/ 708052 w 770887"/>
              <a:gd name="connsiteY148" fmla="*/ 479629 h 599162"/>
              <a:gd name="connsiteX149" fmla="*/ 723013 w 770887"/>
              <a:gd name="connsiteY149" fmla="*/ 500547 h 599162"/>
              <a:gd name="connsiteX150" fmla="*/ 731989 w 770887"/>
              <a:gd name="connsiteY150" fmla="*/ 502041 h 599162"/>
              <a:gd name="connsiteX151" fmla="*/ 742462 w 770887"/>
              <a:gd name="connsiteY151" fmla="*/ 503535 h 599162"/>
              <a:gd name="connsiteX152" fmla="*/ 760415 w 770887"/>
              <a:gd name="connsiteY152" fmla="*/ 509512 h 599162"/>
              <a:gd name="connsiteX153" fmla="*/ 767895 w 770887"/>
              <a:gd name="connsiteY153" fmla="*/ 513994 h 599162"/>
              <a:gd name="connsiteX154" fmla="*/ 767895 w 770887"/>
              <a:gd name="connsiteY154" fmla="*/ 519971 h 599162"/>
              <a:gd name="connsiteX155" fmla="*/ 770887 w 770887"/>
              <a:gd name="connsiteY155" fmla="*/ 533419 h 599162"/>
              <a:gd name="connsiteX156" fmla="*/ 770887 w 770887"/>
              <a:gd name="connsiteY156" fmla="*/ 539395 h 599162"/>
              <a:gd name="connsiteX157" fmla="*/ 770887 w 770887"/>
              <a:gd name="connsiteY157" fmla="*/ 545372 h 599162"/>
              <a:gd name="connsiteX158" fmla="*/ 770887 w 770887"/>
              <a:gd name="connsiteY158" fmla="*/ 558820 h 599162"/>
              <a:gd name="connsiteX159" fmla="*/ 764903 w 770887"/>
              <a:gd name="connsiteY159" fmla="*/ 563302 h 599162"/>
              <a:gd name="connsiteX160" fmla="*/ 760415 w 770887"/>
              <a:gd name="connsiteY160" fmla="*/ 557325 h 599162"/>
              <a:gd name="connsiteX161" fmla="*/ 755926 w 770887"/>
              <a:gd name="connsiteY161" fmla="*/ 549855 h 599162"/>
              <a:gd name="connsiteX162" fmla="*/ 751438 w 770887"/>
              <a:gd name="connsiteY162" fmla="*/ 552843 h 599162"/>
              <a:gd name="connsiteX163" fmla="*/ 755926 w 770887"/>
              <a:gd name="connsiteY163" fmla="*/ 560314 h 599162"/>
              <a:gd name="connsiteX164" fmla="*/ 752934 w 770887"/>
              <a:gd name="connsiteY164" fmla="*/ 561808 h 599162"/>
              <a:gd name="connsiteX165" fmla="*/ 748446 w 770887"/>
              <a:gd name="connsiteY165" fmla="*/ 558820 h 599162"/>
              <a:gd name="connsiteX166" fmla="*/ 739470 w 770887"/>
              <a:gd name="connsiteY166" fmla="*/ 555831 h 599162"/>
              <a:gd name="connsiteX167" fmla="*/ 739470 w 770887"/>
              <a:gd name="connsiteY167" fmla="*/ 549855 h 599162"/>
              <a:gd name="connsiteX168" fmla="*/ 736478 w 770887"/>
              <a:gd name="connsiteY168" fmla="*/ 542384 h 599162"/>
              <a:gd name="connsiteX169" fmla="*/ 731989 w 770887"/>
              <a:gd name="connsiteY169" fmla="*/ 539395 h 599162"/>
              <a:gd name="connsiteX170" fmla="*/ 728997 w 770887"/>
              <a:gd name="connsiteY170" fmla="*/ 533419 h 599162"/>
              <a:gd name="connsiteX171" fmla="*/ 717029 w 770887"/>
              <a:gd name="connsiteY171" fmla="*/ 524454 h 599162"/>
              <a:gd name="connsiteX172" fmla="*/ 706556 w 770887"/>
              <a:gd name="connsiteY172" fmla="*/ 525948 h 599162"/>
              <a:gd name="connsiteX173" fmla="*/ 709548 w 770887"/>
              <a:gd name="connsiteY173" fmla="*/ 530430 h 599162"/>
              <a:gd name="connsiteX174" fmla="*/ 712540 w 770887"/>
              <a:gd name="connsiteY174" fmla="*/ 533419 h 599162"/>
              <a:gd name="connsiteX175" fmla="*/ 723013 w 770887"/>
              <a:gd name="connsiteY175" fmla="*/ 539395 h 599162"/>
              <a:gd name="connsiteX176" fmla="*/ 728997 w 770887"/>
              <a:gd name="connsiteY176" fmla="*/ 545372 h 599162"/>
              <a:gd name="connsiteX177" fmla="*/ 728997 w 770887"/>
              <a:gd name="connsiteY177" fmla="*/ 549855 h 599162"/>
              <a:gd name="connsiteX178" fmla="*/ 733485 w 770887"/>
              <a:gd name="connsiteY178" fmla="*/ 554337 h 599162"/>
              <a:gd name="connsiteX179" fmla="*/ 736478 w 770887"/>
              <a:gd name="connsiteY179" fmla="*/ 558820 h 599162"/>
              <a:gd name="connsiteX180" fmla="*/ 739470 w 770887"/>
              <a:gd name="connsiteY180" fmla="*/ 569279 h 599162"/>
              <a:gd name="connsiteX181" fmla="*/ 739470 w 770887"/>
              <a:gd name="connsiteY181" fmla="*/ 572267 h 599162"/>
              <a:gd name="connsiteX182" fmla="*/ 734981 w 770887"/>
              <a:gd name="connsiteY182" fmla="*/ 573761 h 599162"/>
              <a:gd name="connsiteX183" fmla="*/ 731989 w 770887"/>
              <a:gd name="connsiteY183" fmla="*/ 566290 h 599162"/>
              <a:gd name="connsiteX184" fmla="*/ 731989 w 770887"/>
              <a:gd name="connsiteY184" fmla="*/ 573761 h 599162"/>
              <a:gd name="connsiteX185" fmla="*/ 728997 w 770887"/>
              <a:gd name="connsiteY185" fmla="*/ 579738 h 599162"/>
              <a:gd name="connsiteX186" fmla="*/ 724509 w 770887"/>
              <a:gd name="connsiteY186" fmla="*/ 578244 h 599162"/>
              <a:gd name="connsiteX187" fmla="*/ 717029 w 770887"/>
              <a:gd name="connsiteY187" fmla="*/ 570773 h 599162"/>
              <a:gd name="connsiteX188" fmla="*/ 709548 w 770887"/>
              <a:gd name="connsiteY188" fmla="*/ 561808 h 599162"/>
              <a:gd name="connsiteX189" fmla="*/ 703564 w 770887"/>
              <a:gd name="connsiteY189" fmla="*/ 564796 h 599162"/>
              <a:gd name="connsiteX190" fmla="*/ 699076 w 770887"/>
              <a:gd name="connsiteY190" fmla="*/ 564796 h 599162"/>
              <a:gd name="connsiteX191" fmla="*/ 702068 w 770887"/>
              <a:gd name="connsiteY191" fmla="*/ 555831 h 599162"/>
              <a:gd name="connsiteX192" fmla="*/ 709548 w 770887"/>
              <a:gd name="connsiteY192" fmla="*/ 554337 h 599162"/>
              <a:gd name="connsiteX193" fmla="*/ 706556 w 770887"/>
              <a:gd name="connsiteY193" fmla="*/ 545372 h 599162"/>
              <a:gd name="connsiteX194" fmla="*/ 697580 w 770887"/>
              <a:gd name="connsiteY194" fmla="*/ 549855 h 599162"/>
              <a:gd name="connsiteX195" fmla="*/ 700572 w 770887"/>
              <a:gd name="connsiteY195" fmla="*/ 540890 h 599162"/>
              <a:gd name="connsiteX196" fmla="*/ 696084 w 770887"/>
              <a:gd name="connsiteY196" fmla="*/ 534913 h 599162"/>
              <a:gd name="connsiteX197" fmla="*/ 694588 w 770887"/>
              <a:gd name="connsiteY197" fmla="*/ 530430 h 599162"/>
              <a:gd name="connsiteX198" fmla="*/ 694588 w 770887"/>
              <a:gd name="connsiteY198" fmla="*/ 525948 h 599162"/>
              <a:gd name="connsiteX199" fmla="*/ 700572 w 770887"/>
              <a:gd name="connsiteY199" fmla="*/ 516983 h 599162"/>
              <a:gd name="connsiteX200" fmla="*/ 693091 w 770887"/>
              <a:gd name="connsiteY200" fmla="*/ 516983 h 599162"/>
              <a:gd name="connsiteX201" fmla="*/ 690099 w 770887"/>
              <a:gd name="connsiteY201" fmla="*/ 519971 h 599162"/>
              <a:gd name="connsiteX202" fmla="*/ 690099 w 770887"/>
              <a:gd name="connsiteY202" fmla="*/ 522959 h 599162"/>
              <a:gd name="connsiteX203" fmla="*/ 690099 w 770887"/>
              <a:gd name="connsiteY203" fmla="*/ 531925 h 599162"/>
              <a:gd name="connsiteX204" fmla="*/ 685611 w 770887"/>
              <a:gd name="connsiteY204" fmla="*/ 534913 h 599162"/>
              <a:gd name="connsiteX205" fmla="*/ 682619 w 770887"/>
              <a:gd name="connsiteY205" fmla="*/ 537901 h 599162"/>
              <a:gd name="connsiteX206" fmla="*/ 682619 w 770887"/>
              <a:gd name="connsiteY206" fmla="*/ 533419 h 599162"/>
              <a:gd name="connsiteX207" fmla="*/ 681123 w 770887"/>
              <a:gd name="connsiteY207" fmla="*/ 527442 h 599162"/>
              <a:gd name="connsiteX208" fmla="*/ 679627 w 770887"/>
              <a:gd name="connsiteY208" fmla="*/ 519971 h 599162"/>
              <a:gd name="connsiteX209" fmla="*/ 678131 w 770887"/>
              <a:gd name="connsiteY209" fmla="*/ 515489 h 599162"/>
              <a:gd name="connsiteX210" fmla="*/ 676635 w 770887"/>
              <a:gd name="connsiteY210" fmla="*/ 511006 h 599162"/>
              <a:gd name="connsiteX211" fmla="*/ 676635 w 770887"/>
              <a:gd name="connsiteY211" fmla="*/ 506524 h 599162"/>
              <a:gd name="connsiteX212" fmla="*/ 681123 w 770887"/>
              <a:gd name="connsiteY212" fmla="*/ 503535 h 599162"/>
              <a:gd name="connsiteX213" fmla="*/ 684115 w 770887"/>
              <a:gd name="connsiteY213" fmla="*/ 499053 h 599162"/>
              <a:gd name="connsiteX214" fmla="*/ 690099 w 770887"/>
              <a:gd name="connsiteY214" fmla="*/ 493076 h 599162"/>
              <a:gd name="connsiteX215" fmla="*/ 684115 w 770887"/>
              <a:gd name="connsiteY215" fmla="*/ 482617 h 599162"/>
              <a:gd name="connsiteX216" fmla="*/ 681123 w 770887"/>
              <a:gd name="connsiteY216" fmla="*/ 484111 h 599162"/>
              <a:gd name="connsiteX217" fmla="*/ 678131 w 770887"/>
              <a:gd name="connsiteY217" fmla="*/ 491582 h 599162"/>
              <a:gd name="connsiteX218" fmla="*/ 672146 w 770887"/>
              <a:gd name="connsiteY218" fmla="*/ 499053 h 599162"/>
              <a:gd name="connsiteX219" fmla="*/ 667658 w 770887"/>
              <a:gd name="connsiteY219" fmla="*/ 502041 h 599162"/>
              <a:gd name="connsiteX220" fmla="*/ 666162 w 770887"/>
              <a:gd name="connsiteY220" fmla="*/ 505029 h 599162"/>
              <a:gd name="connsiteX221" fmla="*/ 669154 w 770887"/>
              <a:gd name="connsiteY221" fmla="*/ 516983 h 599162"/>
              <a:gd name="connsiteX222" fmla="*/ 675139 w 770887"/>
              <a:gd name="connsiteY222" fmla="*/ 533419 h 599162"/>
              <a:gd name="connsiteX223" fmla="*/ 669154 w 770887"/>
              <a:gd name="connsiteY223" fmla="*/ 531925 h 599162"/>
              <a:gd name="connsiteX224" fmla="*/ 660178 w 770887"/>
              <a:gd name="connsiteY224" fmla="*/ 513994 h 599162"/>
              <a:gd name="connsiteX225" fmla="*/ 649705 w 770887"/>
              <a:gd name="connsiteY225" fmla="*/ 499053 h 599162"/>
              <a:gd name="connsiteX226" fmla="*/ 646713 w 770887"/>
              <a:gd name="connsiteY226" fmla="*/ 508018 h 599162"/>
              <a:gd name="connsiteX227" fmla="*/ 643721 w 770887"/>
              <a:gd name="connsiteY227" fmla="*/ 506524 h 599162"/>
              <a:gd name="connsiteX228" fmla="*/ 639233 w 770887"/>
              <a:gd name="connsiteY228" fmla="*/ 496064 h 599162"/>
              <a:gd name="connsiteX229" fmla="*/ 633249 w 770887"/>
              <a:gd name="connsiteY229" fmla="*/ 491582 h 599162"/>
              <a:gd name="connsiteX230" fmla="*/ 618288 w 770887"/>
              <a:gd name="connsiteY230" fmla="*/ 475146 h 599162"/>
              <a:gd name="connsiteX231" fmla="*/ 618288 w 770887"/>
              <a:gd name="connsiteY231" fmla="*/ 464687 h 599162"/>
              <a:gd name="connsiteX232" fmla="*/ 615296 w 770887"/>
              <a:gd name="connsiteY232" fmla="*/ 470664 h 599162"/>
              <a:gd name="connsiteX233" fmla="*/ 607815 w 770887"/>
              <a:gd name="connsiteY233" fmla="*/ 467675 h 599162"/>
              <a:gd name="connsiteX234" fmla="*/ 591358 w 770887"/>
              <a:gd name="connsiteY234" fmla="*/ 452734 h 599162"/>
              <a:gd name="connsiteX235" fmla="*/ 580886 w 770887"/>
              <a:gd name="connsiteY235" fmla="*/ 440780 h 599162"/>
              <a:gd name="connsiteX236" fmla="*/ 574902 w 770887"/>
              <a:gd name="connsiteY236" fmla="*/ 442274 h 599162"/>
              <a:gd name="connsiteX237" fmla="*/ 561437 w 770887"/>
              <a:gd name="connsiteY237" fmla="*/ 439286 h 599162"/>
              <a:gd name="connsiteX238" fmla="*/ 552461 w 770887"/>
              <a:gd name="connsiteY238" fmla="*/ 430321 h 599162"/>
              <a:gd name="connsiteX239" fmla="*/ 552461 w 770887"/>
              <a:gd name="connsiteY239" fmla="*/ 419862 h 599162"/>
              <a:gd name="connsiteX240" fmla="*/ 547972 w 770887"/>
              <a:gd name="connsiteY240" fmla="*/ 422850 h 599162"/>
              <a:gd name="connsiteX241" fmla="*/ 530020 w 770887"/>
              <a:gd name="connsiteY241" fmla="*/ 422850 h 599162"/>
              <a:gd name="connsiteX242" fmla="*/ 521043 w 770887"/>
              <a:gd name="connsiteY242" fmla="*/ 421356 h 599162"/>
              <a:gd name="connsiteX243" fmla="*/ 510571 w 770887"/>
              <a:gd name="connsiteY243" fmla="*/ 418368 h 599162"/>
              <a:gd name="connsiteX244" fmla="*/ 491122 w 770887"/>
              <a:gd name="connsiteY244" fmla="*/ 416873 h 599162"/>
              <a:gd name="connsiteX245" fmla="*/ 471673 w 770887"/>
              <a:gd name="connsiteY245" fmla="*/ 421356 h 599162"/>
              <a:gd name="connsiteX246" fmla="*/ 458208 w 770887"/>
              <a:gd name="connsiteY246" fmla="*/ 424344 h 599162"/>
              <a:gd name="connsiteX247" fmla="*/ 461200 w 770887"/>
              <a:gd name="connsiteY247" fmla="*/ 412391 h 599162"/>
              <a:gd name="connsiteX248" fmla="*/ 456712 w 770887"/>
              <a:gd name="connsiteY248" fmla="*/ 415379 h 599162"/>
              <a:gd name="connsiteX249" fmla="*/ 449232 w 770887"/>
              <a:gd name="connsiteY249" fmla="*/ 410897 h 599162"/>
              <a:gd name="connsiteX250" fmla="*/ 443247 w 770887"/>
              <a:gd name="connsiteY250" fmla="*/ 407908 h 599162"/>
              <a:gd name="connsiteX251" fmla="*/ 437263 w 770887"/>
              <a:gd name="connsiteY251" fmla="*/ 407908 h 599162"/>
              <a:gd name="connsiteX252" fmla="*/ 432775 w 770887"/>
              <a:gd name="connsiteY252" fmla="*/ 407908 h 599162"/>
              <a:gd name="connsiteX253" fmla="*/ 425294 w 770887"/>
              <a:gd name="connsiteY253" fmla="*/ 412391 h 599162"/>
              <a:gd name="connsiteX254" fmla="*/ 419310 w 770887"/>
              <a:gd name="connsiteY254" fmla="*/ 415379 h 599162"/>
              <a:gd name="connsiteX255" fmla="*/ 413326 w 770887"/>
              <a:gd name="connsiteY255" fmla="*/ 422850 h 599162"/>
              <a:gd name="connsiteX256" fmla="*/ 410334 w 770887"/>
              <a:gd name="connsiteY256" fmla="*/ 425838 h 599162"/>
              <a:gd name="connsiteX257" fmla="*/ 402853 w 770887"/>
              <a:gd name="connsiteY257" fmla="*/ 424344 h 599162"/>
              <a:gd name="connsiteX258" fmla="*/ 410334 w 770887"/>
              <a:gd name="connsiteY258" fmla="*/ 418368 h 599162"/>
              <a:gd name="connsiteX259" fmla="*/ 419310 w 770887"/>
              <a:gd name="connsiteY259" fmla="*/ 409403 h 599162"/>
              <a:gd name="connsiteX260" fmla="*/ 425294 w 770887"/>
              <a:gd name="connsiteY260" fmla="*/ 403426 h 599162"/>
              <a:gd name="connsiteX261" fmla="*/ 429783 w 770887"/>
              <a:gd name="connsiteY261" fmla="*/ 397449 h 599162"/>
              <a:gd name="connsiteX262" fmla="*/ 426791 w 770887"/>
              <a:gd name="connsiteY262" fmla="*/ 397449 h 599162"/>
              <a:gd name="connsiteX263" fmla="*/ 420806 w 770887"/>
              <a:gd name="connsiteY263" fmla="*/ 394461 h 599162"/>
              <a:gd name="connsiteX264" fmla="*/ 420806 w 770887"/>
              <a:gd name="connsiteY264" fmla="*/ 384002 h 599162"/>
              <a:gd name="connsiteX265" fmla="*/ 414822 w 770887"/>
              <a:gd name="connsiteY265" fmla="*/ 388484 h 599162"/>
              <a:gd name="connsiteX266" fmla="*/ 413326 w 770887"/>
              <a:gd name="connsiteY266" fmla="*/ 389978 h 599162"/>
              <a:gd name="connsiteX267" fmla="*/ 402853 w 770887"/>
              <a:gd name="connsiteY267" fmla="*/ 389978 h 599162"/>
              <a:gd name="connsiteX268" fmla="*/ 393877 w 770887"/>
              <a:gd name="connsiteY268" fmla="*/ 388484 h 599162"/>
              <a:gd name="connsiteX269" fmla="*/ 389389 w 770887"/>
              <a:gd name="connsiteY269" fmla="*/ 392967 h 599162"/>
              <a:gd name="connsiteX270" fmla="*/ 386397 w 770887"/>
              <a:gd name="connsiteY270" fmla="*/ 401932 h 599162"/>
              <a:gd name="connsiteX271" fmla="*/ 392381 w 770887"/>
              <a:gd name="connsiteY271" fmla="*/ 409403 h 599162"/>
              <a:gd name="connsiteX272" fmla="*/ 389389 w 770887"/>
              <a:gd name="connsiteY272" fmla="*/ 421356 h 599162"/>
              <a:gd name="connsiteX273" fmla="*/ 381908 w 770887"/>
              <a:gd name="connsiteY273" fmla="*/ 428827 h 599162"/>
              <a:gd name="connsiteX274" fmla="*/ 374428 w 770887"/>
              <a:gd name="connsiteY274" fmla="*/ 428827 h 599162"/>
              <a:gd name="connsiteX275" fmla="*/ 365452 w 770887"/>
              <a:gd name="connsiteY275" fmla="*/ 428827 h 599162"/>
              <a:gd name="connsiteX276" fmla="*/ 362459 w 770887"/>
              <a:gd name="connsiteY276" fmla="*/ 439286 h 599162"/>
              <a:gd name="connsiteX277" fmla="*/ 350491 w 770887"/>
              <a:gd name="connsiteY277" fmla="*/ 443769 h 599162"/>
              <a:gd name="connsiteX278" fmla="*/ 348995 w 770887"/>
              <a:gd name="connsiteY278" fmla="*/ 446757 h 599162"/>
              <a:gd name="connsiteX279" fmla="*/ 338522 w 770887"/>
              <a:gd name="connsiteY279" fmla="*/ 454228 h 599162"/>
              <a:gd name="connsiteX280" fmla="*/ 328050 w 770887"/>
              <a:gd name="connsiteY280" fmla="*/ 457216 h 599162"/>
              <a:gd name="connsiteX281" fmla="*/ 322065 w 770887"/>
              <a:gd name="connsiteY281" fmla="*/ 458710 h 599162"/>
              <a:gd name="connsiteX282" fmla="*/ 319073 w 770887"/>
              <a:gd name="connsiteY282" fmla="*/ 454228 h 599162"/>
              <a:gd name="connsiteX283" fmla="*/ 317577 w 770887"/>
              <a:gd name="connsiteY283" fmla="*/ 451239 h 599162"/>
              <a:gd name="connsiteX284" fmla="*/ 325058 w 770887"/>
              <a:gd name="connsiteY284" fmla="*/ 448251 h 599162"/>
              <a:gd name="connsiteX285" fmla="*/ 331042 w 770887"/>
              <a:gd name="connsiteY285" fmla="*/ 440780 h 599162"/>
              <a:gd name="connsiteX286" fmla="*/ 323561 w 770887"/>
              <a:gd name="connsiteY286" fmla="*/ 440780 h 599162"/>
              <a:gd name="connsiteX287" fmla="*/ 320569 w 770887"/>
              <a:gd name="connsiteY287" fmla="*/ 436298 h 599162"/>
              <a:gd name="connsiteX288" fmla="*/ 328050 w 770887"/>
              <a:gd name="connsiteY288" fmla="*/ 425838 h 599162"/>
              <a:gd name="connsiteX289" fmla="*/ 331042 w 770887"/>
              <a:gd name="connsiteY289" fmla="*/ 415379 h 599162"/>
              <a:gd name="connsiteX290" fmla="*/ 335530 w 770887"/>
              <a:gd name="connsiteY290" fmla="*/ 400438 h 599162"/>
              <a:gd name="connsiteX291" fmla="*/ 343010 w 770887"/>
              <a:gd name="connsiteY291" fmla="*/ 391473 h 599162"/>
              <a:gd name="connsiteX292" fmla="*/ 369940 w 770887"/>
              <a:gd name="connsiteY292" fmla="*/ 394461 h 599162"/>
              <a:gd name="connsiteX293" fmla="*/ 365452 w 770887"/>
              <a:gd name="connsiteY293" fmla="*/ 388484 h 599162"/>
              <a:gd name="connsiteX294" fmla="*/ 357971 w 770887"/>
              <a:gd name="connsiteY294" fmla="*/ 386990 h 599162"/>
              <a:gd name="connsiteX295" fmla="*/ 344507 w 770887"/>
              <a:gd name="connsiteY295" fmla="*/ 381013 h 599162"/>
              <a:gd name="connsiteX296" fmla="*/ 334034 w 770887"/>
              <a:gd name="connsiteY296" fmla="*/ 385496 h 599162"/>
              <a:gd name="connsiteX297" fmla="*/ 325058 w 770887"/>
              <a:gd name="connsiteY297" fmla="*/ 392967 h 599162"/>
              <a:gd name="connsiteX298" fmla="*/ 316081 w 770887"/>
              <a:gd name="connsiteY298" fmla="*/ 400438 h 599162"/>
              <a:gd name="connsiteX299" fmla="*/ 311593 w 770887"/>
              <a:gd name="connsiteY299" fmla="*/ 409403 h 599162"/>
              <a:gd name="connsiteX300" fmla="*/ 310097 w 770887"/>
              <a:gd name="connsiteY300" fmla="*/ 416873 h 599162"/>
              <a:gd name="connsiteX301" fmla="*/ 304113 w 770887"/>
              <a:gd name="connsiteY301" fmla="*/ 416873 h 599162"/>
              <a:gd name="connsiteX302" fmla="*/ 304113 w 770887"/>
              <a:gd name="connsiteY302" fmla="*/ 419862 h 599162"/>
              <a:gd name="connsiteX303" fmla="*/ 307105 w 770887"/>
              <a:gd name="connsiteY303" fmla="*/ 425838 h 599162"/>
              <a:gd name="connsiteX304" fmla="*/ 305609 w 770887"/>
              <a:gd name="connsiteY304" fmla="*/ 430321 h 599162"/>
              <a:gd name="connsiteX305" fmla="*/ 301120 w 770887"/>
              <a:gd name="connsiteY305" fmla="*/ 434803 h 599162"/>
              <a:gd name="connsiteX306" fmla="*/ 290648 w 770887"/>
              <a:gd name="connsiteY306" fmla="*/ 440780 h 599162"/>
              <a:gd name="connsiteX307" fmla="*/ 284664 w 770887"/>
              <a:gd name="connsiteY307" fmla="*/ 445263 h 599162"/>
              <a:gd name="connsiteX308" fmla="*/ 277183 w 770887"/>
              <a:gd name="connsiteY308" fmla="*/ 452734 h 599162"/>
              <a:gd name="connsiteX309" fmla="*/ 275687 w 770887"/>
              <a:gd name="connsiteY309" fmla="*/ 460204 h 599162"/>
              <a:gd name="connsiteX310" fmla="*/ 286160 w 770887"/>
              <a:gd name="connsiteY310" fmla="*/ 463193 h 599162"/>
              <a:gd name="connsiteX311" fmla="*/ 287656 w 770887"/>
              <a:gd name="connsiteY311" fmla="*/ 473652 h 599162"/>
              <a:gd name="connsiteX312" fmla="*/ 283168 w 770887"/>
              <a:gd name="connsiteY312" fmla="*/ 479629 h 599162"/>
              <a:gd name="connsiteX313" fmla="*/ 275687 w 770887"/>
              <a:gd name="connsiteY313" fmla="*/ 484111 h 599162"/>
              <a:gd name="connsiteX314" fmla="*/ 266711 w 770887"/>
              <a:gd name="connsiteY314" fmla="*/ 496064 h 599162"/>
              <a:gd name="connsiteX315" fmla="*/ 253246 w 770887"/>
              <a:gd name="connsiteY315" fmla="*/ 505029 h 599162"/>
              <a:gd name="connsiteX316" fmla="*/ 226317 w 770887"/>
              <a:gd name="connsiteY316" fmla="*/ 518477 h 599162"/>
              <a:gd name="connsiteX317" fmla="*/ 224821 w 770887"/>
              <a:gd name="connsiteY317" fmla="*/ 530430 h 599162"/>
              <a:gd name="connsiteX318" fmla="*/ 214348 w 770887"/>
              <a:gd name="connsiteY318" fmla="*/ 534913 h 599162"/>
              <a:gd name="connsiteX319" fmla="*/ 203876 w 770887"/>
              <a:gd name="connsiteY319" fmla="*/ 540890 h 599162"/>
              <a:gd name="connsiteX320" fmla="*/ 190411 w 770887"/>
              <a:gd name="connsiteY320" fmla="*/ 545372 h 599162"/>
              <a:gd name="connsiteX321" fmla="*/ 185923 w 770887"/>
              <a:gd name="connsiteY321" fmla="*/ 548360 h 599162"/>
              <a:gd name="connsiteX322" fmla="*/ 179939 w 770887"/>
              <a:gd name="connsiteY322" fmla="*/ 552843 h 599162"/>
              <a:gd name="connsiteX323" fmla="*/ 175450 w 770887"/>
              <a:gd name="connsiteY323" fmla="*/ 557325 h 599162"/>
              <a:gd name="connsiteX324" fmla="*/ 172458 w 770887"/>
              <a:gd name="connsiteY324" fmla="*/ 566290 h 599162"/>
              <a:gd name="connsiteX325" fmla="*/ 164978 w 770887"/>
              <a:gd name="connsiteY325" fmla="*/ 567785 h 599162"/>
              <a:gd name="connsiteX326" fmla="*/ 154505 w 770887"/>
              <a:gd name="connsiteY326" fmla="*/ 570773 h 599162"/>
              <a:gd name="connsiteX327" fmla="*/ 147025 w 770887"/>
              <a:gd name="connsiteY327" fmla="*/ 570773 h 599162"/>
              <a:gd name="connsiteX328" fmla="*/ 139545 w 770887"/>
              <a:gd name="connsiteY328" fmla="*/ 573761 h 599162"/>
              <a:gd name="connsiteX329" fmla="*/ 129072 w 770887"/>
              <a:gd name="connsiteY329" fmla="*/ 579738 h 599162"/>
              <a:gd name="connsiteX330" fmla="*/ 132064 w 770887"/>
              <a:gd name="connsiteY330" fmla="*/ 587209 h 599162"/>
              <a:gd name="connsiteX331" fmla="*/ 129072 w 770887"/>
              <a:gd name="connsiteY331" fmla="*/ 588703 h 599162"/>
              <a:gd name="connsiteX332" fmla="*/ 121592 w 770887"/>
              <a:gd name="connsiteY332" fmla="*/ 584220 h 599162"/>
              <a:gd name="connsiteX333" fmla="*/ 114111 w 770887"/>
              <a:gd name="connsiteY333" fmla="*/ 581232 h 599162"/>
              <a:gd name="connsiteX334" fmla="*/ 108127 w 770887"/>
              <a:gd name="connsiteY334" fmla="*/ 572267 h 599162"/>
              <a:gd name="connsiteX335" fmla="*/ 106631 w 770887"/>
              <a:gd name="connsiteY335" fmla="*/ 575255 h 599162"/>
              <a:gd name="connsiteX336" fmla="*/ 106631 w 770887"/>
              <a:gd name="connsiteY336" fmla="*/ 587209 h 599162"/>
              <a:gd name="connsiteX337" fmla="*/ 97655 w 770887"/>
              <a:gd name="connsiteY337" fmla="*/ 587209 h 599162"/>
              <a:gd name="connsiteX338" fmla="*/ 97655 w 770887"/>
              <a:gd name="connsiteY338" fmla="*/ 591691 h 599162"/>
              <a:gd name="connsiteX339" fmla="*/ 88678 w 770887"/>
              <a:gd name="connsiteY339" fmla="*/ 591691 h 599162"/>
              <a:gd name="connsiteX340" fmla="*/ 88678 w 770887"/>
              <a:gd name="connsiteY340" fmla="*/ 590197 h 599162"/>
              <a:gd name="connsiteX341" fmla="*/ 84190 w 770887"/>
              <a:gd name="connsiteY341" fmla="*/ 588703 h 599162"/>
              <a:gd name="connsiteX342" fmla="*/ 78206 w 770887"/>
              <a:gd name="connsiteY342" fmla="*/ 588703 h 599162"/>
              <a:gd name="connsiteX343" fmla="*/ 70725 w 770887"/>
              <a:gd name="connsiteY343" fmla="*/ 590197 h 599162"/>
              <a:gd name="connsiteX344" fmla="*/ 61749 w 770887"/>
              <a:gd name="connsiteY344" fmla="*/ 599162 h 599162"/>
              <a:gd name="connsiteX345" fmla="*/ 45292 w 770887"/>
              <a:gd name="connsiteY345" fmla="*/ 599162 h 599162"/>
              <a:gd name="connsiteX346" fmla="*/ 30331 w 770887"/>
              <a:gd name="connsiteY346" fmla="*/ 599162 h 599162"/>
              <a:gd name="connsiteX347" fmla="*/ 30331 w 770887"/>
              <a:gd name="connsiteY347" fmla="*/ 593185 h 599162"/>
              <a:gd name="connsiteX348" fmla="*/ 40804 w 770887"/>
              <a:gd name="connsiteY348" fmla="*/ 581232 h 599162"/>
              <a:gd name="connsiteX349" fmla="*/ 58757 w 770887"/>
              <a:gd name="connsiteY349" fmla="*/ 581232 h 599162"/>
              <a:gd name="connsiteX350" fmla="*/ 66237 w 770887"/>
              <a:gd name="connsiteY350" fmla="*/ 581232 h 599162"/>
              <a:gd name="connsiteX351" fmla="*/ 73717 w 770887"/>
              <a:gd name="connsiteY351" fmla="*/ 576750 h 599162"/>
              <a:gd name="connsiteX352" fmla="*/ 84190 w 770887"/>
              <a:gd name="connsiteY352" fmla="*/ 573761 h 599162"/>
              <a:gd name="connsiteX353" fmla="*/ 88678 w 770887"/>
              <a:gd name="connsiteY353" fmla="*/ 570773 h 599162"/>
              <a:gd name="connsiteX354" fmla="*/ 93166 w 770887"/>
              <a:gd name="connsiteY354" fmla="*/ 563302 h 599162"/>
              <a:gd name="connsiteX355" fmla="*/ 102143 w 770887"/>
              <a:gd name="connsiteY355" fmla="*/ 558820 h 599162"/>
              <a:gd name="connsiteX356" fmla="*/ 115607 w 770887"/>
              <a:gd name="connsiteY356" fmla="*/ 557325 h 599162"/>
              <a:gd name="connsiteX357" fmla="*/ 123088 w 770887"/>
              <a:gd name="connsiteY357" fmla="*/ 557325 h 599162"/>
              <a:gd name="connsiteX358" fmla="*/ 129072 w 770887"/>
              <a:gd name="connsiteY358" fmla="*/ 563302 h 599162"/>
              <a:gd name="connsiteX359" fmla="*/ 135056 w 770887"/>
              <a:gd name="connsiteY359" fmla="*/ 558820 h 599162"/>
              <a:gd name="connsiteX360" fmla="*/ 141041 w 770887"/>
              <a:gd name="connsiteY360" fmla="*/ 549855 h 599162"/>
              <a:gd name="connsiteX361" fmla="*/ 148521 w 770887"/>
              <a:gd name="connsiteY361" fmla="*/ 542384 h 599162"/>
              <a:gd name="connsiteX362" fmla="*/ 156001 w 770887"/>
              <a:gd name="connsiteY362" fmla="*/ 537901 h 599162"/>
              <a:gd name="connsiteX363" fmla="*/ 170962 w 770887"/>
              <a:gd name="connsiteY363" fmla="*/ 534913 h 599162"/>
              <a:gd name="connsiteX364" fmla="*/ 176946 w 770887"/>
              <a:gd name="connsiteY364" fmla="*/ 528936 h 599162"/>
              <a:gd name="connsiteX365" fmla="*/ 184427 w 770887"/>
              <a:gd name="connsiteY365" fmla="*/ 521465 h 599162"/>
              <a:gd name="connsiteX366" fmla="*/ 193403 w 770887"/>
              <a:gd name="connsiteY366" fmla="*/ 513994 h 599162"/>
              <a:gd name="connsiteX367" fmla="*/ 200884 w 770887"/>
              <a:gd name="connsiteY367" fmla="*/ 509512 h 599162"/>
              <a:gd name="connsiteX368" fmla="*/ 203876 w 770887"/>
              <a:gd name="connsiteY368" fmla="*/ 500547 h 599162"/>
              <a:gd name="connsiteX369" fmla="*/ 205372 w 770887"/>
              <a:gd name="connsiteY369" fmla="*/ 487099 h 599162"/>
              <a:gd name="connsiteX370" fmla="*/ 208364 w 770887"/>
              <a:gd name="connsiteY370" fmla="*/ 478134 h 599162"/>
              <a:gd name="connsiteX371" fmla="*/ 209860 w 770887"/>
              <a:gd name="connsiteY371" fmla="*/ 475146 h 599162"/>
              <a:gd name="connsiteX372" fmla="*/ 217340 w 770887"/>
              <a:gd name="connsiteY372" fmla="*/ 464687 h 599162"/>
              <a:gd name="connsiteX373" fmla="*/ 212852 w 770887"/>
              <a:gd name="connsiteY373" fmla="*/ 464687 h 599162"/>
              <a:gd name="connsiteX374" fmla="*/ 205372 w 770887"/>
              <a:gd name="connsiteY374" fmla="*/ 466181 h 599162"/>
              <a:gd name="connsiteX375" fmla="*/ 200884 w 770887"/>
              <a:gd name="connsiteY375" fmla="*/ 466181 h 599162"/>
              <a:gd name="connsiteX376" fmla="*/ 193403 w 770887"/>
              <a:gd name="connsiteY376" fmla="*/ 464687 h 599162"/>
              <a:gd name="connsiteX377" fmla="*/ 190411 w 770887"/>
              <a:gd name="connsiteY377" fmla="*/ 461699 h 599162"/>
              <a:gd name="connsiteX378" fmla="*/ 197891 w 770887"/>
              <a:gd name="connsiteY378" fmla="*/ 454228 h 599162"/>
              <a:gd name="connsiteX379" fmla="*/ 190411 w 770887"/>
              <a:gd name="connsiteY379" fmla="*/ 455722 h 599162"/>
              <a:gd name="connsiteX380" fmla="*/ 185923 w 770887"/>
              <a:gd name="connsiteY380" fmla="*/ 460204 h 599162"/>
              <a:gd name="connsiteX381" fmla="*/ 182931 w 770887"/>
              <a:gd name="connsiteY381" fmla="*/ 470664 h 599162"/>
              <a:gd name="connsiteX382" fmla="*/ 178442 w 770887"/>
              <a:gd name="connsiteY382" fmla="*/ 475146 h 599162"/>
              <a:gd name="connsiteX383" fmla="*/ 176946 w 770887"/>
              <a:gd name="connsiteY383" fmla="*/ 470664 h 599162"/>
              <a:gd name="connsiteX384" fmla="*/ 172458 w 770887"/>
              <a:gd name="connsiteY384" fmla="*/ 464687 h 599162"/>
              <a:gd name="connsiteX385" fmla="*/ 164978 w 770887"/>
              <a:gd name="connsiteY385" fmla="*/ 457216 h 599162"/>
              <a:gd name="connsiteX386" fmla="*/ 153009 w 770887"/>
              <a:gd name="connsiteY386" fmla="*/ 449745 h 599162"/>
              <a:gd name="connsiteX387" fmla="*/ 150017 w 770887"/>
              <a:gd name="connsiteY387" fmla="*/ 449745 h 599162"/>
              <a:gd name="connsiteX388" fmla="*/ 139545 w 770887"/>
              <a:gd name="connsiteY388" fmla="*/ 457216 h 599162"/>
              <a:gd name="connsiteX389" fmla="*/ 133560 w 770887"/>
              <a:gd name="connsiteY389" fmla="*/ 457216 h 599162"/>
              <a:gd name="connsiteX390" fmla="*/ 124584 w 770887"/>
              <a:gd name="connsiteY390" fmla="*/ 457216 h 599162"/>
              <a:gd name="connsiteX391" fmla="*/ 126080 w 770887"/>
              <a:gd name="connsiteY391" fmla="*/ 437792 h 599162"/>
              <a:gd name="connsiteX392" fmla="*/ 127576 w 770887"/>
              <a:gd name="connsiteY392" fmla="*/ 431815 h 599162"/>
              <a:gd name="connsiteX393" fmla="*/ 132064 w 770887"/>
              <a:gd name="connsiteY393" fmla="*/ 425838 h 599162"/>
              <a:gd name="connsiteX394" fmla="*/ 132064 w 770887"/>
              <a:gd name="connsiteY394" fmla="*/ 418368 h 599162"/>
              <a:gd name="connsiteX395" fmla="*/ 130568 w 770887"/>
              <a:gd name="connsiteY395" fmla="*/ 406414 h 599162"/>
              <a:gd name="connsiteX396" fmla="*/ 127576 w 770887"/>
              <a:gd name="connsiteY396" fmla="*/ 394461 h 599162"/>
              <a:gd name="connsiteX397" fmla="*/ 124584 w 770887"/>
              <a:gd name="connsiteY397" fmla="*/ 397449 h 599162"/>
              <a:gd name="connsiteX398" fmla="*/ 118600 w 770887"/>
              <a:gd name="connsiteY398" fmla="*/ 403426 h 599162"/>
              <a:gd name="connsiteX399" fmla="*/ 114111 w 770887"/>
              <a:gd name="connsiteY399" fmla="*/ 406414 h 599162"/>
              <a:gd name="connsiteX400" fmla="*/ 109623 w 770887"/>
              <a:gd name="connsiteY400" fmla="*/ 406414 h 599162"/>
              <a:gd name="connsiteX401" fmla="*/ 105135 w 770887"/>
              <a:gd name="connsiteY401" fmla="*/ 401932 h 599162"/>
              <a:gd name="connsiteX402" fmla="*/ 102143 w 770887"/>
              <a:gd name="connsiteY402" fmla="*/ 401932 h 599162"/>
              <a:gd name="connsiteX403" fmla="*/ 96158 w 770887"/>
              <a:gd name="connsiteY403" fmla="*/ 398943 h 599162"/>
              <a:gd name="connsiteX404" fmla="*/ 91670 w 770887"/>
              <a:gd name="connsiteY404" fmla="*/ 394461 h 599162"/>
              <a:gd name="connsiteX405" fmla="*/ 87182 w 770887"/>
              <a:gd name="connsiteY405" fmla="*/ 391473 h 599162"/>
              <a:gd name="connsiteX406" fmla="*/ 82694 w 770887"/>
              <a:gd name="connsiteY406" fmla="*/ 386990 h 599162"/>
              <a:gd name="connsiteX407" fmla="*/ 81198 w 770887"/>
              <a:gd name="connsiteY407" fmla="*/ 382508 h 599162"/>
              <a:gd name="connsiteX408" fmla="*/ 79702 w 770887"/>
              <a:gd name="connsiteY408" fmla="*/ 372048 h 599162"/>
              <a:gd name="connsiteX409" fmla="*/ 85686 w 770887"/>
              <a:gd name="connsiteY409" fmla="*/ 367566 h 599162"/>
              <a:gd name="connsiteX410" fmla="*/ 91670 w 770887"/>
              <a:gd name="connsiteY410" fmla="*/ 367566 h 599162"/>
              <a:gd name="connsiteX411" fmla="*/ 99151 w 770887"/>
              <a:gd name="connsiteY411" fmla="*/ 367566 h 599162"/>
              <a:gd name="connsiteX412" fmla="*/ 106631 w 770887"/>
              <a:gd name="connsiteY412" fmla="*/ 372048 h 599162"/>
              <a:gd name="connsiteX413" fmla="*/ 109623 w 770887"/>
              <a:gd name="connsiteY413" fmla="*/ 364578 h 599162"/>
              <a:gd name="connsiteX414" fmla="*/ 105135 w 770887"/>
              <a:gd name="connsiteY414" fmla="*/ 360095 h 599162"/>
              <a:gd name="connsiteX415" fmla="*/ 103639 w 770887"/>
              <a:gd name="connsiteY415" fmla="*/ 360095 h 599162"/>
              <a:gd name="connsiteX416" fmla="*/ 96158 w 770887"/>
              <a:gd name="connsiteY416" fmla="*/ 360095 h 599162"/>
              <a:gd name="connsiteX417" fmla="*/ 91670 w 770887"/>
              <a:gd name="connsiteY417" fmla="*/ 360095 h 599162"/>
              <a:gd name="connsiteX418" fmla="*/ 82694 w 770887"/>
              <a:gd name="connsiteY418" fmla="*/ 354118 h 599162"/>
              <a:gd name="connsiteX419" fmla="*/ 79702 w 770887"/>
              <a:gd name="connsiteY419" fmla="*/ 348142 h 599162"/>
              <a:gd name="connsiteX420" fmla="*/ 76710 w 770887"/>
              <a:gd name="connsiteY420" fmla="*/ 340671 h 599162"/>
              <a:gd name="connsiteX421" fmla="*/ 73717 w 770887"/>
              <a:gd name="connsiteY421" fmla="*/ 333200 h 599162"/>
              <a:gd name="connsiteX422" fmla="*/ 73717 w 770887"/>
              <a:gd name="connsiteY422" fmla="*/ 330212 h 599162"/>
              <a:gd name="connsiteX423" fmla="*/ 76710 w 770887"/>
              <a:gd name="connsiteY423" fmla="*/ 327223 h 599162"/>
              <a:gd name="connsiteX424" fmla="*/ 81198 w 770887"/>
              <a:gd name="connsiteY424" fmla="*/ 319752 h 599162"/>
              <a:gd name="connsiteX425" fmla="*/ 88678 w 770887"/>
              <a:gd name="connsiteY425" fmla="*/ 310787 h 599162"/>
              <a:gd name="connsiteX426" fmla="*/ 97655 w 770887"/>
              <a:gd name="connsiteY426" fmla="*/ 304811 h 599162"/>
              <a:gd name="connsiteX427" fmla="*/ 103639 w 770887"/>
              <a:gd name="connsiteY427" fmla="*/ 297340 h 599162"/>
              <a:gd name="connsiteX428" fmla="*/ 105135 w 770887"/>
              <a:gd name="connsiteY428" fmla="*/ 289869 h 599162"/>
              <a:gd name="connsiteX429" fmla="*/ 112615 w 770887"/>
              <a:gd name="connsiteY429" fmla="*/ 282398 h 599162"/>
              <a:gd name="connsiteX430" fmla="*/ 118600 w 770887"/>
              <a:gd name="connsiteY430" fmla="*/ 280904 h 599162"/>
              <a:gd name="connsiteX431" fmla="*/ 123088 w 770887"/>
              <a:gd name="connsiteY431" fmla="*/ 283892 h 599162"/>
              <a:gd name="connsiteX432" fmla="*/ 127576 w 770887"/>
              <a:gd name="connsiteY432" fmla="*/ 289869 h 599162"/>
              <a:gd name="connsiteX433" fmla="*/ 130568 w 770887"/>
              <a:gd name="connsiteY433" fmla="*/ 289869 h 599162"/>
              <a:gd name="connsiteX434" fmla="*/ 136552 w 770887"/>
              <a:gd name="connsiteY434" fmla="*/ 289869 h 599162"/>
              <a:gd name="connsiteX435" fmla="*/ 139545 w 770887"/>
              <a:gd name="connsiteY435" fmla="*/ 289869 h 599162"/>
              <a:gd name="connsiteX436" fmla="*/ 144033 w 770887"/>
              <a:gd name="connsiteY436" fmla="*/ 283892 h 599162"/>
              <a:gd name="connsiteX437" fmla="*/ 148521 w 770887"/>
              <a:gd name="connsiteY437" fmla="*/ 283892 h 599162"/>
              <a:gd name="connsiteX438" fmla="*/ 150017 w 770887"/>
              <a:gd name="connsiteY438" fmla="*/ 280904 h 599162"/>
              <a:gd name="connsiteX439" fmla="*/ 153009 w 770887"/>
              <a:gd name="connsiteY439" fmla="*/ 276422 h 599162"/>
              <a:gd name="connsiteX440" fmla="*/ 154505 w 770887"/>
              <a:gd name="connsiteY440" fmla="*/ 280904 h 599162"/>
              <a:gd name="connsiteX441" fmla="*/ 158994 w 770887"/>
              <a:gd name="connsiteY441" fmla="*/ 280904 h 599162"/>
              <a:gd name="connsiteX442" fmla="*/ 161986 w 770887"/>
              <a:gd name="connsiteY442" fmla="*/ 280904 h 599162"/>
              <a:gd name="connsiteX443" fmla="*/ 167970 w 770887"/>
              <a:gd name="connsiteY443" fmla="*/ 280904 h 599162"/>
              <a:gd name="connsiteX444" fmla="*/ 172458 w 770887"/>
              <a:gd name="connsiteY444" fmla="*/ 276422 h 599162"/>
              <a:gd name="connsiteX445" fmla="*/ 176946 w 770887"/>
              <a:gd name="connsiteY445" fmla="*/ 276422 h 599162"/>
              <a:gd name="connsiteX446" fmla="*/ 178442 w 770887"/>
              <a:gd name="connsiteY446" fmla="*/ 265962 h 599162"/>
              <a:gd name="connsiteX447" fmla="*/ 175450 w 770887"/>
              <a:gd name="connsiteY447" fmla="*/ 258491 h 599162"/>
              <a:gd name="connsiteX448" fmla="*/ 172458 w 770887"/>
              <a:gd name="connsiteY448" fmla="*/ 246538 h 599162"/>
              <a:gd name="connsiteX449" fmla="*/ 178442 w 770887"/>
              <a:gd name="connsiteY449" fmla="*/ 246538 h 599162"/>
              <a:gd name="connsiteX450" fmla="*/ 184427 w 770887"/>
              <a:gd name="connsiteY450" fmla="*/ 240561 h 599162"/>
              <a:gd name="connsiteX451" fmla="*/ 182931 w 770887"/>
              <a:gd name="connsiteY451" fmla="*/ 231596 h 599162"/>
              <a:gd name="connsiteX452" fmla="*/ 173954 w 770887"/>
              <a:gd name="connsiteY452" fmla="*/ 230102 h 599162"/>
              <a:gd name="connsiteX453" fmla="*/ 169466 w 770887"/>
              <a:gd name="connsiteY453" fmla="*/ 230102 h 599162"/>
              <a:gd name="connsiteX454" fmla="*/ 164978 w 770887"/>
              <a:gd name="connsiteY454" fmla="*/ 231596 h 599162"/>
              <a:gd name="connsiteX455" fmla="*/ 160490 w 770887"/>
              <a:gd name="connsiteY455" fmla="*/ 234585 h 599162"/>
              <a:gd name="connsiteX456" fmla="*/ 157497 w 770887"/>
              <a:gd name="connsiteY456" fmla="*/ 240561 h 599162"/>
              <a:gd name="connsiteX457" fmla="*/ 153009 w 770887"/>
              <a:gd name="connsiteY457" fmla="*/ 240561 h 599162"/>
              <a:gd name="connsiteX458" fmla="*/ 148521 w 770887"/>
              <a:gd name="connsiteY458" fmla="*/ 231596 h 599162"/>
              <a:gd name="connsiteX459" fmla="*/ 136552 w 770887"/>
              <a:gd name="connsiteY459" fmla="*/ 231596 h 599162"/>
              <a:gd name="connsiteX460" fmla="*/ 123088 w 770887"/>
              <a:gd name="connsiteY460" fmla="*/ 231596 h 599162"/>
              <a:gd name="connsiteX461" fmla="*/ 112615 w 770887"/>
              <a:gd name="connsiteY461" fmla="*/ 228608 h 599162"/>
              <a:gd name="connsiteX462" fmla="*/ 102143 w 770887"/>
              <a:gd name="connsiteY462" fmla="*/ 224125 h 599162"/>
              <a:gd name="connsiteX463" fmla="*/ 96158 w 770887"/>
              <a:gd name="connsiteY463" fmla="*/ 216654 h 599162"/>
              <a:gd name="connsiteX464" fmla="*/ 94662 w 770887"/>
              <a:gd name="connsiteY464" fmla="*/ 201713 h 599162"/>
              <a:gd name="connsiteX465" fmla="*/ 102143 w 770887"/>
              <a:gd name="connsiteY465" fmla="*/ 198724 h 599162"/>
              <a:gd name="connsiteX466" fmla="*/ 106631 w 770887"/>
              <a:gd name="connsiteY466" fmla="*/ 195736 h 599162"/>
              <a:gd name="connsiteX467" fmla="*/ 96158 w 770887"/>
              <a:gd name="connsiteY467" fmla="*/ 191254 h 599162"/>
              <a:gd name="connsiteX468" fmla="*/ 90174 w 770887"/>
              <a:gd name="connsiteY468" fmla="*/ 186771 h 599162"/>
              <a:gd name="connsiteX469" fmla="*/ 82694 w 770887"/>
              <a:gd name="connsiteY469" fmla="*/ 180794 h 599162"/>
              <a:gd name="connsiteX470" fmla="*/ 81198 w 770887"/>
              <a:gd name="connsiteY470" fmla="*/ 177806 h 599162"/>
              <a:gd name="connsiteX471" fmla="*/ 87182 w 770887"/>
              <a:gd name="connsiteY471" fmla="*/ 173324 h 599162"/>
              <a:gd name="connsiteX472" fmla="*/ 91670 w 770887"/>
              <a:gd name="connsiteY472" fmla="*/ 173324 h 599162"/>
              <a:gd name="connsiteX473" fmla="*/ 100647 w 770887"/>
              <a:gd name="connsiteY473" fmla="*/ 171829 h 599162"/>
              <a:gd name="connsiteX474" fmla="*/ 112615 w 770887"/>
              <a:gd name="connsiteY474" fmla="*/ 164359 h 599162"/>
              <a:gd name="connsiteX475" fmla="*/ 114111 w 770887"/>
              <a:gd name="connsiteY475" fmla="*/ 167347 h 599162"/>
              <a:gd name="connsiteX476" fmla="*/ 121592 w 770887"/>
              <a:gd name="connsiteY476" fmla="*/ 164359 h 599162"/>
              <a:gd name="connsiteX477" fmla="*/ 121592 w 770887"/>
              <a:gd name="connsiteY477" fmla="*/ 162864 h 599162"/>
              <a:gd name="connsiteX478" fmla="*/ 126080 w 770887"/>
              <a:gd name="connsiteY478" fmla="*/ 161370 h 599162"/>
              <a:gd name="connsiteX479" fmla="*/ 135056 w 770887"/>
              <a:gd name="connsiteY479" fmla="*/ 159876 h 599162"/>
              <a:gd name="connsiteX480" fmla="*/ 145529 w 770887"/>
              <a:gd name="connsiteY480" fmla="*/ 159876 h 599162"/>
              <a:gd name="connsiteX481" fmla="*/ 150017 w 770887"/>
              <a:gd name="connsiteY481" fmla="*/ 162864 h 599162"/>
              <a:gd name="connsiteX482" fmla="*/ 147025 w 770887"/>
              <a:gd name="connsiteY482" fmla="*/ 170335 h 599162"/>
              <a:gd name="connsiteX483" fmla="*/ 147025 w 770887"/>
              <a:gd name="connsiteY483" fmla="*/ 173324 h 599162"/>
              <a:gd name="connsiteX484" fmla="*/ 151513 w 770887"/>
              <a:gd name="connsiteY484" fmla="*/ 176312 h 599162"/>
              <a:gd name="connsiteX485" fmla="*/ 156001 w 770887"/>
              <a:gd name="connsiteY485" fmla="*/ 180794 h 599162"/>
              <a:gd name="connsiteX486" fmla="*/ 164978 w 770887"/>
              <a:gd name="connsiteY486" fmla="*/ 180794 h 599162"/>
              <a:gd name="connsiteX487" fmla="*/ 176946 w 770887"/>
              <a:gd name="connsiteY487" fmla="*/ 183783 h 599162"/>
              <a:gd name="connsiteX488" fmla="*/ 185923 w 770887"/>
              <a:gd name="connsiteY488" fmla="*/ 179300 h 599162"/>
              <a:gd name="connsiteX489" fmla="*/ 191907 w 770887"/>
              <a:gd name="connsiteY489" fmla="*/ 173324 h 599162"/>
              <a:gd name="connsiteX490" fmla="*/ 199387 w 770887"/>
              <a:gd name="connsiteY490" fmla="*/ 168841 h 599162"/>
              <a:gd name="connsiteX491" fmla="*/ 191907 w 770887"/>
              <a:gd name="connsiteY491" fmla="*/ 165853 h 599162"/>
              <a:gd name="connsiteX492" fmla="*/ 185923 w 770887"/>
              <a:gd name="connsiteY492" fmla="*/ 162864 h 599162"/>
              <a:gd name="connsiteX493" fmla="*/ 181435 w 770887"/>
              <a:gd name="connsiteY493" fmla="*/ 159876 h 599162"/>
              <a:gd name="connsiteX494" fmla="*/ 181435 w 770887"/>
              <a:gd name="connsiteY494" fmla="*/ 153899 h 599162"/>
              <a:gd name="connsiteX495" fmla="*/ 179939 w 770887"/>
              <a:gd name="connsiteY495" fmla="*/ 146428 h 599162"/>
              <a:gd name="connsiteX496" fmla="*/ 157497 w 770887"/>
              <a:gd name="connsiteY496" fmla="*/ 140452 h 599162"/>
              <a:gd name="connsiteX497" fmla="*/ 157497 w 770887"/>
              <a:gd name="connsiteY497" fmla="*/ 118039 h 599162"/>
              <a:gd name="connsiteX498" fmla="*/ 147025 w 770887"/>
              <a:gd name="connsiteY498" fmla="*/ 107580 h 599162"/>
              <a:gd name="connsiteX499" fmla="*/ 126080 w 770887"/>
              <a:gd name="connsiteY499" fmla="*/ 85168 h 599162"/>
              <a:gd name="connsiteX500" fmla="*/ 129072 w 770887"/>
              <a:gd name="connsiteY500" fmla="*/ 85168 h 599162"/>
              <a:gd name="connsiteX501" fmla="*/ 129072 w 770887"/>
              <a:gd name="connsiteY501" fmla="*/ 80685 h 599162"/>
              <a:gd name="connsiteX502" fmla="*/ 136552 w 770887"/>
              <a:gd name="connsiteY502" fmla="*/ 80685 h 599162"/>
              <a:gd name="connsiteX503" fmla="*/ 136552 w 770887"/>
              <a:gd name="connsiteY503" fmla="*/ 74708 h 599162"/>
              <a:gd name="connsiteX504" fmla="*/ 138048 w 770887"/>
              <a:gd name="connsiteY504" fmla="*/ 67238 h 599162"/>
              <a:gd name="connsiteX505" fmla="*/ 142537 w 770887"/>
              <a:gd name="connsiteY505" fmla="*/ 67238 h 599162"/>
              <a:gd name="connsiteX506" fmla="*/ 147025 w 770887"/>
              <a:gd name="connsiteY506" fmla="*/ 70226 h 599162"/>
              <a:gd name="connsiteX507" fmla="*/ 154505 w 770887"/>
              <a:gd name="connsiteY507" fmla="*/ 70226 h 599162"/>
              <a:gd name="connsiteX508" fmla="*/ 157497 w 770887"/>
              <a:gd name="connsiteY508" fmla="*/ 70226 h 599162"/>
              <a:gd name="connsiteX509" fmla="*/ 164978 w 770887"/>
              <a:gd name="connsiteY509" fmla="*/ 70226 h 599162"/>
              <a:gd name="connsiteX510" fmla="*/ 178442 w 770887"/>
              <a:gd name="connsiteY510" fmla="*/ 65743 h 599162"/>
              <a:gd name="connsiteX511" fmla="*/ 182931 w 770887"/>
              <a:gd name="connsiteY511" fmla="*/ 61261 h 599162"/>
              <a:gd name="connsiteX512" fmla="*/ 187419 w 770887"/>
              <a:gd name="connsiteY512" fmla="*/ 53790 h 599162"/>
              <a:gd name="connsiteX513" fmla="*/ 187419 w 770887"/>
              <a:gd name="connsiteY513" fmla="*/ 41837 h 599162"/>
              <a:gd name="connsiteX514" fmla="*/ 191907 w 770887"/>
              <a:gd name="connsiteY514" fmla="*/ 41837 h 599162"/>
              <a:gd name="connsiteX515" fmla="*/ 196395 w 770887"/>
              <a:gd name="connsiteY515" fmla="*/ 37354 h 599162"/>
              <a:gd name="connsiteX516" fmla="*/ 205372 w 770887"/>
              <a:gd name="connsiteY516" fmla="*/ 29883 h 599162"/>
              <a:gd name="connsiteX517" fmla="*/ 221829 w 770887"/>
              <a:gd name="connsiteY517" fmla="*/ 26895 h 599162"/>
              <a:gd name="connsiteX518" fmla="*/ 227813 w 770887"/>
              <a:gd name="connsiteY518" fmla="*/ 19424 h 599162"/>
              <a:gd name="connsiteX519" fmla="*/ 233797 w 770887"/>
              <a:gd name="connsiteY519" fmla="*/ 16436 h 599162"/>
              <a:gd name="connsiteX520" fmla="*/ 238285 w 770887"/>
              <a:gd name="connsiteY520" fmla="*/ 11953 h 599162"/>
              <a:gd name="connsiteX521" fmla="*/ 262223 w 770887"/>
              <a:gd name="connsiteY521" fmla="*/ 13447 h 599162"/>
              <a:gd name="connsiteX522" fmla="*/ 265215 w 770887"/>
              <a:gd name="connsiteY522" fmla="*/ 5977 h 599162"/>
              <a:gd name="connsiteX523" fmla="*/ 277183 w 770887"/>
              <a:gd name="connsiteY523" fmla="*/ 0 h 59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</a:cxnLst>
            <a:rect l="l" t="t" r="r" b="b"/>
            <a:pathLst>
              <a:path w="770887" h="599162">
                <a:moveTo>
                  <a:pt x="302516" y="482511"/>
                </a:moveTo>
                <a:lnTo>
                  <a:pt x="307819" y="487813"/>
                </a:lnTo>
                <a:lnTo>
                  <a:pt x="318423" y="494883"/>
                </a:lnTo>
                <a:lnTo>
                  <a:pt x="311354" y="496651"/>
                </a:lnTo>
                <a:lnTo>
                  <a:pt x="307819" y="496651"/>
                </a:lnTo>
                <a:lnTo>
                  <a:pt x="300749" y="501953"/>
                </a:lnTo>
                <a:lnTo>
                  <a:pt x="300749" y="503720"/>
                </a:lnTo>
                <a:lnTo>
                  <a:pt x="300749" y="509023"/>
                </a:lnTo>
                <a:lnTo>
                  <a:pt x="304284" y="509023"/>
                </a:lnTo>
                <a:lnTo>
                  <a:pt x="311354" y="517860"/>
                </a:lnTo>
                <a:lnTo>
                  <a:pt x="311354" y="521395"/>
                </a:lnTo>
                <a:lnTo>
                  <a:pt x="306051" y="523162"/>
                </a:lnTo>
                <a:lnTo>
                  <a:pt x="302516" y="523162"/>
                </a:lnTo>
                <a:lnTo>
                  <a:pt x="298982" y="524930"/>
                </a:lnTo>
                <a:lnTo>
                  <a:pt x="297214" y="524930"/>
                </a:lnTo>
                <a:lnTo>
                  <a:pt x="291912" y="528465"/>
                </a:lnTo>
                <a:lnTo>
                  <a:pt x="291912" y="533767"/>
                </a:lnTo>
                <a:lnTo>
                  <a:pt x="291912" y="535534"/>
                </a:lnTo>
                <a:lnTo>
                  <a:pt x="288377" y="540837"/>
                </a:lnTo>
                <a:lnTo>
                  <a:pt x="283075" y="531999"/>
                </a:lnTo>
                <a:lnTo>
                  <a:pt x="283075" y="533767"/>
                </a:lnTo>
                <a:lnTo>
                  <a:pt x="281307" y="537302"/>
                </a:lnTo>
                <a:lnTo>
                  <a:pt x="276005" y="542604"/>
                </a:lnTo>
                <a:lnTo>
                  <a:pt x="272470" y="549674"/>
                </a:lnTo>
                <a:lnTo>
                  <a:pt x="272470" y="551441"/>
                </a:lnTo>
                <a:lnTo>
                  <a:pt x="272470" y="558511"/>
                </a:lnTo>
                <a:lnTo>
                  <a:pt x="256563" y="558511"/>
                </a:lnTo>
                <a:lnTo>
                  <a:pt x="268935" y="554976"/>
                </a:lnTo>
                <a:lnTo>
                  <a:pt x="270703" y="551441"/>
                </a:lnTo>
                <a:lnTo>
                  <a:pt x="272470" y="547906"/>
                </a:lnTo>
                <a:lnTo>
                  <a:pt x="270703" y="542604"/>
                </a:lnTo>
                <a:lnTo>
                  <a:pt x="267168" y="540837"/>
                </a:lnTo>
                <a:lnTo>
                  <a:pt x="265400" y="540837"/>
                </a:lnTo>
                <a:lnTo>
                  <a:pt x="261866" y="537302"/>
                </a:lnTo>
                <a:lnTo>
                  <a:pt x="261866" y="535534"/>
                </a:lnTo>
                <a:lnTo>
                  <a:pt x="260098" y="524930"/>
                </a:lnTo>
                <a:lnTo>
                  <a:pt x="263633" y="521395"/>
                </a:lnTo>
                <a:lnTo>
                  <a:pt x="265400" y="517860"/>
                </a:lnTo>
                <a:lnTo>
                  <a:pt x="270703" y="514325"/>
                </a:lnTo>
                <a:lnTo>
                  <a:pt x="272470" y="516093"/>
                </a:lnTo>
                <a:lnTo>
                  <a:pt x="277772" y="521395"/>
                </a:lnTo>
                <a:lnTo>
                  <a:pt x="281307" y="528465"/>
                </a:lnTo>
                <a:lnTo>
                  <a:pt x="281307" y="521395"/>
                </a:lnTo>
                <a:lnTo>
                  <a:pt x="279540" y="514325"/>
                </a:lnTo>
                <a:lnTo>
                  <a:pt x="276005" y="509023"/>
                </a:lnTo>
                <a:lnTo>
                  <a:pt x="281307" y="507255"/>
                </a:lnTo>
                <a:lnTo>
                  <a:pt x="288377" y="510790"/>
                </a:lnTo>
                <a:lnTo>
                  <a:pt x="291912" y="510790"/>
                </a:lnTo>
                <a:lnTo>
                  <a:pt x="291912" y="507255"/>
                </a:lnTo>
                <a:lnTo>
                  <a:pt x="291912" y="505488"/>
                </a:lnTo>
                <a:lnTo>
                  <a:pt x="291912" y="501953"/>
                </a:lnTo>
                <a:lnTo>
                  <a:pt x="291912" y="496651"/>
                </a:lnTo>
                <a:lnTo>
                  <a:pt x="290144" y="493116"/>
                </a:lnTo>
                <a:lnTo>
                  <a:pt x="297214" y="487813"/>
                </a:lnTo>
                <a:close/>
                <a:moveTo>
                  <a:pt x="55075" y="374697"/>
                </a:moveTo>
                <a:lnTo>
                  <a:pt x="58610" y="374697"/>
                </a:lnTo>
                <a:lnTo>
                  <a:pt x="63912" y="385302"/>
                </a:lnTo>
                <a:lnTo>
                  <a:pt x="63912" y="390604"/>
                </a:lnTo>
                <a:lnTo>
                  <a:pt x="60377" y="395906"/>
                </a:lnTo>
                <a:lnTo>
                  <a:pt x="56842" y="395906"/>
                </a:lnTo>
                <a:lnTo>
                  <a:pt x="51540" y="395906"/>
                </a:lnTo>
                <a:lnTo>
                  <a:pt x="44470" y="390604"/>
                </a:lnTo>
                <a:lnTo>
                  <a:pt x="35633" y="383534"/>
                </a:lnTo>
                <a:lnTo>
                  <a:pt x="44470" y="378232"/>
                </a:lnTo>
                <a:lnTo>
                  <a:pt x="49773" y="378232"/>
                </a:lnTo>
                <a:close/>
                <a:moveTo>
                  <a:pt x="4447" y="224465"/>
                </a:moveTo>
                <a:cubicBezTo>
                  <a:pt x="4447" y="224465"/>
                  <a:pt x="4447" y="224465"/>
                  <a:pt x="5929" y="230488"/>
                </a:cubicBezTo>
                <a:cubicBezTo>
                  <a:pt x="5929" y="230488"/>
                  <a:pt x="5929" y="230488"/>
                  <a:pt x="8894" y="233499"/>
                </a:cubicBezTo>
                <a:cubicBezTo>
                  <a:pt x="8894" y="233499"/>
                  <a:pt x="8894" y="233499"/>
                  <a:pt x="16306" y="235005"/>
                </a:cubicBezTo>
                <a:cubicBezTo>
                  <a:pt x="16306" y="235005"/>
                  <a:pt x="16306" y="235005"/>
                  <a:pt x="23717" y="235005"/>
                </a:cubicBezTo>
                <a:cubicBezTo>
                  <a:pt x="23717" y="235005"/>
                  <a:pt x="23717" y="235005"/>
                  <a:pt x="28164" y="238016"/>
                </a:cubicBezTo>
                <a:cubicBezTo>
                  <a:pt x="28164" y="238016"/>
                  <a:pt x="28164" y="238016"/>
                  <a:pt x="28164" y="242533"/>
                </a:cubicBezTo>
                <a:cubicBezTo>
                  <a:pt x="28164" y="242533"/>
                  <a:pt x="28164" y="242533"/>
                  <a:pt x="31129" y="245544"/>
                </a:cubicBezTo>
                <a:cubicBezTo>
                  <a:pt x="31129" y="245544"/>
                  <a:pt x="31129" y="245544"/>
                  <a:pt x="37058" y="251566"/>
                </a:cubicBezTo>
                <a:cubicBezTo>
                  <a:pt x="37058" y="251566"/>
                  <a:pt x="37058" y="251566"/>
                  <a:pt x="44470" y="262106"/>
                </a:cubicBezTo>
                <a:cubicBezTo>
                  <a:pt x="44470" y="262106"/>
                  <a:pt x="44470" y="262106"/>
                  <a:pt x="40023" y="262106"/>
                </a:cubicBezTo>
                <a:cubicBezTo>
                  <a:pt x="40023" y="262106"/>
                  <a:pt x="40023" y="262106"/>
                  <a:pt x="31129" y="262106"/>
                </a:cubicBezTo>
                <a:lnTo>
                  <a:pt x="29647" y="265117"/>
                </a:lnTo>
                <a:cubicBezTo>
                  <a:pt x="29647" y="265117"/>
                  <a:pt x="29647" y="265117"/>
                  <a:pt x="23717" y="259095"/>
                </a:cubicBezTo>
                <a:cubicBezTo>
                  <a:pt x="23717" y="259095"/>
                  <a:pt x="23717" y="259095"/>
                  <a:pt x="20753" y="250061"/>
                </a:cubicBezTo>
                <a:cubicBezTo>
                  <a:pt x="20753" y="250061"/>
                  <a:pt x="20753" y="250061"/>
                  <a:pt x="19270" y="247050"/>
                </a:cubicBezTo>
                <a:cubicBezTo>
                  <a:pt x="19270" y="247050"/>
                  <a:pt x="19270" y="247050"/>
                  <a:pt x="16306" y="244038"/>
                </a:cubicBezTo>
                <a:cubicBezTo>
                  <a:pt x="16306" y="244038"/>
                  <a:pt x="16306" y="244038"/>
                  <a:pt x="14823" y="244038"/>
                </a:cubicBezTo>
                <a:cubicBezTo>
                  <a:pt x="14823" y="244038"/>
                  <a:pt x="14823" y="244038"/>
                  <a:pt x="13341" y="244038"/>
                </a:cubicBezTo>
                <a:cubicBezTo>
                  <a:pt x="13341" y="244038"/>
                  <a:pt x="10376" y="244038"/>
                  <a:pt x="10376" y="244038"/>
                </a:cubicBezTo>
                <a:cubicBezTo>
                  <a:pt x="8894" y="242533"/>
                  <a:pt x="8894" y="244038"/>
                  <a:pt x="8894" y="244038"/>
                </a:cubicBezTo>
                <a:cubicBezTo>
                  <a:pt x="8894" y="244038"/>
                  <a:pt x="8894" y="244038"/>
                  <a:pt x="4447" y="244038"/>
                </a:cubicBezTo>
                <a:cubicBezTo>
                  <a:pt x="-1483" y="242533"/>
                  <a:pt x="2964" y="242533"/>
                  <a:pt x="2964" y="242533"/>
                </a:cubicBezTo>
                <a:cubicBezTo>
                  <a:pt x="1482" y="241027"/>
                  <a:pt x="1482" y="241027"/>
                  <a:pt x="1482" y="239521"/>
                </a:cubicBezTo>
                <a:cubicBezTo>
                  <a:pt x="1482" y="239521"/>
                  <a:pt x="0" y="236510"/>
                  <a:pt x="0" y="235005"/>
                </a:cubicBezTo>
                <a:cubicBezTo>
                  <a:pt x="0" y="235005"/>
                  <a:pt x="0" y="230488"/>
                  <a:pt x="0" y="230488"/>
                </a:cubicBezTo>
                <a:cubicBezTo>
                  <a:pt x="0" y="230488"/>
                  <a:pt x="0" y="230488"/>
                  <a:pt x="4447" y="224465"/>
                </a:cubicBezTo>
                <a:close/>
                <a:moveTo>
                  <a:pt x="277183" y="0"/>
                </a:moveTo>
                <a:cubicBezTo>
                  <a:pt x="277183" y="0"/>
                  <a:pt x="277183" y="0"/>
                  <a:pt x="283168" y="5977"/>
                </a:cubicBezTo>
                <a:cubicBezTo>
                  <a:pt x="283168" y="5977"/>
                  <a:pt x="283168" y="5977"/>
                  <a:pt x="286160" y="10459"/>
                </a:cubicBezTo>
                <a:cubicBezTo>
                  <a:pt x="286160" y="10459"/>
                  <a:pt x="286160" y="10459"/>
                  <a:pt x="283168" y="10459"/>
                </a:cubicBezTo>
                <a:cubicBezTo>
                  <a:pt x="283168" y="10459"/>
                  <a:pt x="283168" y="10459"/>
                  <a:pt x="283168" y="14942"/>
                </a:cubicBezTo>
                <a:cubicBezTo>
                  <a:pt x="283168" y="14942"/>
                  <a:pt x="283168" y="14942"/>
                  <a:pt x="287656" y="17930"/>
                </a:cubicBezTo>
                <a:cubicBezTo>
                  <a:pt x="287656" y="17930"/>
                  <a:pt x="287656" y="17930"/>
                  <a:pt x="293640" y="17930"/>
                </a:cubicBezTo>
                <a:cubicBezTo>
                  <a:pt x="293640" y="17930"/>
                  <a:pt x="293640" y="17930"/>
                  <a:pt x="293640" y="13447"/>
                </a:cubicBezTo>
                <a:cubicBezTo>
                  <a:pt x="293640" y="13447"/>
                  <a:pt x="293640" y="13447"/>
                  <a:pt x="296632" y="10459"/>
                </a:cubicBezTo>
                <a:cubicBezTo>
                  <a:pt x="296632" y="10459"/>
                  <a:pt x="296632" y="10459"/>
                  <a:pt x="299624" y="13447"/>
                </a:cubicBezTo>
                <a:cubicBezTo>
                  <a:pt x="299624" y="13447"/>
                  <a:pt x="299624" y="13447"/>
                  <a:pt x="304113" y="19424"/>
                </a:cubicBezTo>
                <a:cubicBezTo>
                  <a:pt x="304113" y="19424"/>
                  <a:pt x="304113" y="19424"/>
                  <a:pt x="313089" y="17930"/>
                </a:cubicBezTo>
                <a:cubicBezTo>
                  <a:pt x="313089" y="17930"/>
                  <a:pt x="313089" y="17930"/>
                  <a:pt x="325058" y="20918"/>
                </a:cubicBezTo>
                <a:cubicBezTo>
                  <a:pt x="325058" y="20918"/>
                  <a:pt x="325058" y="20918"/>
                  <a:pt x="325058" y="25401"/>
                </a:cubicBezTo>
                <a:cubicBezTo>
                  <a:pt x="325058" y="25401"/>
                  <a:pt x="325058" y="25401"/>
                  <a:pt x="328050" y="31377"/>
                </a:cubicBezTo>
                <a:cubicBezTo>
                  <a:pt x="328050" y="31377"/>
                  <a:pt x="328050" y="31377"/>
                  <a:pt x="335530" y="37354"/>
                </a:cubicBezTo>
                <a:cubicBezTo>
                  <a:pt x="335530" y="37354"/>
                  <a:pt x="335530" y="37354"/>
                  <a:pt x="351987" y="37354"/>
                </a:cubicBezTo>
                <a:cubicBezTo>
                  <a:pt x="351987" y="37354"/>
                  <a:pt x="351987" y="37354"/>
                  <a:pt x="356475" y="37354"/>
                </a:cubicBezTo>
                <a:cubicBezTo>
                  <a:pt x="356475" y="37354"/>
                  <a:pt x="356475" y="37354"/>
                  <a:pt x="360963" y="34366"/>
                </a:cubicBezTo>
                <a:cubicBezTo>
                  <a:pt x="360963" y="34366"/>
                  <a:pt x="360963" y="34366"/>
                  <a:pt x="366948" y="34366"/>
                </a:cubicBezTo>
                <a:cubicBezTo>
                  <a:pt x="366948" y="34366"/>
                  <a:pt x="366948" y="34366"/>
                  <a:pt x="374428" y="38848"/>
                </a:cubicBezTo>
                <a:cubicBezTo>
                  <a:pt x="374428" y="38848"/>
                  <a:pt x="374428" y="38848"/>
                  <a:pt x="375924" y="43331"/>
                </a:cubicBezTo>
                <a:cubicBezTo>
                  <a:pt x="375924" y="43331"/>
                  <a:pt x="375924" y="43331"/>
                  <a:pt x="375924" y="47813"/>
                </a:cubicBezTo>
                <a:cubicBezTo>
                  <a:pt x="375924" y="47813"/>
                  <a:pt x="375924" y="47813"/>
                  <a:pt x="375924" y="48560"/>
                </a:cubicBezTo>
                <a:lnTo>
                  <a:pt x="375924" y="50802"/>
                </a:lnTo>
                <a:cubicBezTo>
                  <a:pt x="375924" y="50802"/>
                  <a:pt x="375924" y="50802"/>
                  <a:pt x="383404" y="46319"/>
                </a:cubicBezTo>
                <a:cubicBezTo>
                  <a:pt x="383404" y="46319"/>
                  <a:pt x="383404" y="46319"/>
                  <a:pt x="392381" y="43331"/>
                </a:cubicBezTo>
                <a:cubicBezTo>
                  <a:pt x="392381" y="43331"/>
                  <a:pt x="392381" y="43331"/>
                  <a:pt x="398365" y="43331"/>
                </a:cubicBezTo>
                <a:cubicBezTo>
                  <a:pt x="398365" y="43331"/>
                  <a:pt x="398365" y="43331"/>
                  <a:pt x="410334" y="47813"/>
                </a:cubicBezTo>
                <a:cubicBezTo>
                  <a:pt x="410334" y="47813"/>
                  <a:pt x="410334" y="47813"/>
                  <a:pt x="420806" y="50802"/>
                </a:cubicBezTo>
                <a:cubicBezTo>
                  <a:pt x="420806" y="50802"/>
                  <a:pt x="420806" y="50802"/>
                  <a:pt x="432775" y="47813"/>
                </a:cubicBezTo>
                <a:cubicBezTo>
                  <a:pt x="432775" y="47813"/>
                  <a:pt x="432775" y="47813"/>
                  <a:pt x="438759" y="43331"/>
                </a:cubicBezTo>
                <a:cubicBezTo>
                  <a:pt x="438759" y="43331"/>
                  <a:pt x="438759" y="43331"/>
                  <a:pt x="444743" y="43331"/>
                </a:cubicBezTo>
                <a:cubicBezTo>
                  <a:pt x="444743" y="43331"/>
                  <a:pt x="444743" y="43331"/>
                  <a:pt x="447736" y="43331"/>
                </a:cubicBezTo>
                <a:cubicBezTo>
                  <a:pt x="447736" y="43331"/>
                  <a:pt x="447736" y="43331"/>
                  <a:pt x="455216" y="50802"/>
                </a:cubicBezTo>
                <a:cubicBezTo>
                  <a:pt x="455216" y="50802"/>
                  <a:pt x="455216" y="50802"/>
                  <a:pt x="462696" y="56778"/>
                </a:cubicBezTo>
                <a:cubicBezTo>
                  <a:pt x="462696" y="56778"/>
                  <a:pt x="462696" y="56778"/>
                  <a:pt x="476161" y="58272"/>
                </a:cubicBezTo>
                <a:lnTo>
                  <a:pt x="482145" y="110568"/>
                </a:lnTo>
                <a:cubicBezTo>
                  <a:pt x="482145" y="110568"/>
                  <a:pt x="482145" y="110568"/>
                  <a:pt x="500098" y="242056"/>
                </a:cubicBezTo>
                <a:cubicBezTo>
                  <a:pt x="500098" y="242056"/>
                  <a:pt x="500098" y="242056"/>
                  <a:pt x="521043" y="400438"/>
                </a:cubicBezTo>
                <a:cubicBezTo>
                  <a:pt x="521043" y="400438"/>
                  <a:pt x="521043" y="400438"/>
                  <a:pt x="525531" y="409403"/>
                </a:cubicBezTo>
                <a:cubicBezTo>
                  <a:pt x="525531" y="409403"/>
                  <a:pt x="525531" y="409403"/>
                  <a:pt x="540492" y="409403"/>
                </a:cubicBezTo>
                <a:cubicBezTo>
                  <a:pt x="540492" y="409403"/>
                  <a:pt x="540492" y="409403"/>
                  <a:pt x="543484" y="400438"/>
                </a:cubicBezTo>
                <a:cubicBezTo>
                  <a:pt x="543484" y="400438"/>
                  <a:pt x="543484" y="400438"/>
                  <a:pt x="555453" y="400438"/>
                </a:cubicBezTo>
                <a:cubicBezTo>
                  <a:pt x="555453" y="400438"/>
                  <a:pt x="555453" y="400438"/>
                  <a:pt x="555453" y="404920"/>
                </a:cubicBezTo>
                <a:cubicBezTo>
                  <a:pt x="555453" y="404920"/>
                  <a:pt x="555453" y="404920"/>
                  <a:pt x="559941" y="410897"/>
                </a:cubicBezTo>
                <a:cubicBezTo>
                  <a:pt x="559941" y="410897"/>
                  <a:pt x="559941" y="410897"/>
                  <a:pt x="579390" y="424344"/>
                </a:cubicBezTo>
                <a:cubicBezTo>
                  <a:pt x="579390" y="424344"/>
                  <a:pt x="579390" y="424344"/>
                  <a:pt x="595847" y="442274"/>
                </a:cubicBezTo>
                <a:cubicBezTo>
                  <a:pt x="595847" y="442274"/>
                  <a:pt x="595847" y="442274"/>
                  <a:pt x="604823" y="434803"/>
                </a:cubicBezTo>
                <a:cubicBezTo>
                  <a:pt x="604823" y="434803"/>
                  <a:pt x="604823" y="434803"/>
                  <a:pt x="610807" y="419862"/>
                </a:cubicBezTo>
                <a:cubicBezTo>
                  <a:pt x="610807" y="419862"/>
                  <a:pt x="610807" y="419862"/>
                  <a:pt x="618288" y="412391"/>
                </a:cubicBezTo>
                <a:cubicBezTo>
                  <a:pt x="618288" y="412391"/>
                  <a:pt x="618288" y="412391"/>
                  <a:pt x="625768" y="407908"/>
                </a:cubicBezTo>
                <a:cubicBezTo>
                  <a:pt x="625768" y="407908"/>
                  <a:pt x="625768" y="407908"/>
                  <a:pt x="639233" y="413885"/>
                </a:cubicBezTo>
                <a:cubicBezTo>
                  <a:pt x="639233" y="413885"/>
                  <a:pt x="639233" y="413885"/>
                  <a:pt x="655690" y="425838"/>
                </a:cubicBezTo>
                <a:cubicBezTo>
                  <a:pt x="655690" y="425838"/>
                  <a:pt x="655690" y="425838"/>
                  <a:pt x="672146" y="442274"/>
                </a:cubicBezTo>
                <a:cubicBezTo>
                  <a:pt x="672146" y="442274"/>
                  <a:pt x="672146" y="442274"/>
                  <a:pt x="684115" y="455722"/>
                </a:cubicBezTo>
                <a:cubicBezTo>
                  <a:pt x="684115" y="455722"/>
                  <a:pt x="684115" y="455722"/>
                  <a:pt x="708052" y="479629"/>
                </a:cubicBezTo>
                <a:cubicBezTo>
                  <a:pt x="708052" y="479629"/>
                  <a:pt x="708052" y="479629"/>
                  <a:pt x="723013" y="500547"/>
                </a:cubicBezTo>
                <a:cubicBezTo>
                  <a:pt x="723013" y="500547"/>
                  <a:pt x="723013" y="500547"/>
                  <a:pt x="731989" y="502041"/>
                </a:cubicBezTo>
                <a:cubicBezTo>
                  <a:pt x="731989" y="502041"/>
                  <a:pt x="731989" y="502041"/>
                  <a:pt x="742462" y="503535"/>
                </a:cubicBezTo>
                <a:cubicBezTo>
                  <a:pt x="742462" y="503535"/>
                  <a:pt x="742462" y="503535"/>
                  <a:pt x="760415" y="509512"/>
                </a:cubicBezTo>
                <a:cubicBezTo>
                  <a:pt x="760415" y="509512"/>
                  <a:pt x="760415" y="509512"/>
                  <a:pt x="767895" y="513994"/>
                </a:cubicBezTo>
                <a:cubicBezTo>
                  <a:pt x="767895" y="513994"/>
                  <a:pt x="767895" y="513994"/>
                  <a:pt x="767895" y="519971"/>
                </a:cubicBezTo>
                <a:cubicBezTo>
                  <a:pt x="767895" y="519971"/>
                  <a:pt x="767895" y="519971"/>
                  <a:pt x="770887" y="533419"/>
                </a:cubicBezTo>
                <a:cubicBezTo>
                  <a:pt x="770887" y="533419"/>
                  <a:pt x="770887" y="533419"/>
                  <a:pt x="770887" y="539395"/>
                </a:cubicBezTo>
                <a:cubicBezTo>
                  <a:pt x="770887" y="539395"/>
                  <a:pt x="770887" y="539395"/>
                  <a:pt x="770887" y="545372"/>
                </a:cubicBezTo>
                <a:cubicBezTo>
                  <a:pt x="770887" y="545372"/>
                  <a:pt x="770887" y="545372"/>
                  <a:pt x="770887" y="558820"/>
                </a:cubicBezTo>
                <a:cubicBezTo>
                  <a:pt x="770887" y="558820"/>
                  <a:pt x="770887" y="558820"/>
                  <a:pt x="764903" y="563302"/>
                </a:cubicBezTo>
                <a:cubicBezTo>
                  <a:pt x="764903" y="563302"/>
                  <a:pt x="764903" y="563302"/>
                  <a:pt x="760415" y="557325"/>
                </a:cubicBezTo>
                <a:cubicBezTo>
                  <a:pt x="760415" y="557325"/>
                  <a:pt x="760415" y="557325"/>
                  <a:pt x="755926" y="549855"/>
                </a:cubicBezTo>
                <a:cubicBezTo>
                  <a:pt x="755926" y="549855"/>
                  <a:pt x="755926" y="549855"/>
                  <a:pt x="751438" y="552843"/>
                </a:cubicBezTo>
                <a:cubicBezTo>
                  <a:pt x="751438" y="552843"/>
                  <a:pt x="751438" y="552843"/>
                  <a:pt x="755926" y="560314"/>
                </a:cubicBezTo>
                <a:cubicBezTo>
                  <a:pt x="755926" y="560314"/>
                  <a:pt x="755926" y="560314"/>
                  <a:pt x="752934" y="561808"/>
                </a:cubicBezTo>
                <a:cubicBezTo>
                  <a:pt x="752934" y="561808"/>
                  <a:pt x="752934" y="561808"/>
                  <a:pt x="748446" y="558820"/>
                </a:cubicBezTo>
                <a:cubicBezTo>
                  <a:pt x="748446" y="558820"/>
                  <a:pt x="748446" y="558820"/>
                  <a:pt x="739470" y="555831"/>
                </a:cubicBezTo>
                <a:cubicBezTo>
                  <a:pt x="739470" y="555831"/>
                  <a:pt x="739470" y="555831"/>
                  <a:pt x="739470" y="549855"/>
                </a:cubicBezTo>
                <a:cubicBezTo>
                  <a:pt x="739470" y="549855"/>
                  <a:pt x="739470" y="549855"/>
                  <a:pt x="736478" y="542384"/>
                </a:cubicBezTo>
                <a:cubicBezTo>
                  <a:pt x="736478" y="542384"/>
                  <a:pt x="736478" y="542384"/>
                  <a:pt x="731989" y="539395"/>
                </a:cubicBezTo>
                <a:cubicBezTo>
                  <a:pt x="731989" y="539395"/>
                  <a:pt x="731989" y="539395"/>
                  <a:pt x="728997" y="533419"/>
                </a:cubicBezTo>
                <a:cubicBezTo>
                  <a:pt x="728997" y="533419"/>
                  <a:pt x="728997" y="533419"/>
                  <a:pt x="717029" y="524454"/>
                </a:cubicBezTo>
                <a:cubicBezTo>
                  <a:pt x="717029" y="524454"/>
                  <a:pt x="717029" y="524454"/>
                  <a:pt x="706556" y="525948"/>
                </a:cubicBezTo>
                <a:cubicBezTo>
                  <a:pt x="706556" y="525948"/>
                  <a:pt x="706556" y="525948"/>
                  <a:pt x="709548" y="530430"/>
                </a:cubicBezTo>
                <a:cubicBezTo>
                  <a:pt x="709548" y="530430"/>
                  <a:pt x="709548" y="530430"/>
                  <a:pt x="712540" y="533419"/>
                </a:cubicBezTo>
                <a:cubicBezTo>
                  <a:pt x="712540" y="533419"/>
                  <a:pt x="712540" y="533419"/>
                  <a:pt x="723013" y="539395"/>
                </a:cubicBezTo>
                <a:cubicBezTo>
                  <a:pt x="723013" y="539395"/>
                  <a:pt x="723013" y="539395"/>
                  <a:pt x="728997" y="545372"/>
                </a:cubicBezTo>
                <a:cubicBezTo>
                  <a:pt x="728997" y="545372"/>
                  <a:pt x="728997" y="545372"/>
                  <a:pt x="728997" y="549855"/>
                </a:cubicBezTo>
                <a:cubicBezTo>
                  <a:pt x="728997" y="549855"/>
                  <a:pt x="728997" y="549855"/>
                  <a:pt x="733485" y="554337"/>
                </a:cubicBezTo>
                <a:cubicBezTo>
                  <a:pt x="733485" y="554337"/>
                  <a:pt x="733485" y="554337"/>
                  <a:pt x="736478" y="558820"/>
                </a:cubicBezTo>
                <a:cubicBezTo>
                  <a:pt x="736478" y="558820"/>
                  <a:pt x="736478" y="558820"/>
                  <a:pt x="739470" y="569279"/>
                </a:cubicBezTo>
                <a:cubicBezTo>
                  <a:pt x="739470" y="569279"/>
                  <a:pt x="739470" y="569279"/>
                  <a:pt x="739470" y="572267"/>
                </a:cubicBezTo>
                <a:cubicBezTo>
                  <a:pt x="739470" y="572267"/>
                  <a:pt x="739470" y="572267"/>
                  <a:pt x="734981" y="573761"/>
                </a:cubicBezTo>
                <a:cubicBezTo>
                  <a:pt x="734981" y="573761"/>
                  <a:pt x="734981" y="573761"/>
                  <a:pt x="731989" y="566290"/>
                </a:cubicBezTo>
                <a:cubicBezTo>
                  <a:pt x="731989" y="566290"/>
                  <a:pt x="731989" y="566290"/>
                  <a:pt x="731989" y="573761"/>
                </a:cubicBezTo>
                <a:cubicBezTo>
                  <a:pt x="731989" y="573761"/>
                  <a:pt x="731989" y="573761"/>
                  <a:pt x="728997" y="579738"/>
                </a:cubicBezTo>
                <a:cubicBezTo>
                  <a:pt x="728997" y="579738"/>
                  <a:pt x="728997" y="579738"/>
                  <a:pt x="724509" y="578244"/>
                </a:cubicBezTo>
                <a:cubicBezTo>
                  <a:pt x="724509" y="578244"/>
                  <a:pt x="724509" y="578244"/>
                  <a:pt x="717029" y="570773"/>
                </a:cubicBezTo>
                <a:cubicBezTo>
                  <a:pt x="717029" y="570773"/>
                  <a:pt x="717029" y="570773"/>
                  <a:pt x="709548" y="561808"/>
                </a:cubicBezTo>
                <a:cubicBezTo>
                  <a:pt x="709548" y="561808"/>
                  <a:pt x="709548" y="561808"/>
                  <a:pt x="703564" y="564796"/>
                </a:cubicBezTo>
                <a:cubicBezTo>
                  <a:pt x="703564" y="564796"/>
                  <a:pt x="703564" y="564796"/>
                  <a:pt x="699076" y="564796"/>
                </a:cubicBezTo>
                <a:cubicBezTo>
                  <a:pt x="699076" y="564796"/>
                  <a:pt x="699076" y="564796"/>
                  <a:pt x="702068" y="555831"/>
                </a:cubicBezTo>
                <a:cubicBezTo>
                  <a:pt x="702068" y="555831"/>
                  <a:pt x="702068" y="555831"/>
                  <a:pt x="709548" y="554337"/>
                </a:cubicBezTo>
                <a:cubicBezTo>
                  <a:pt x="709548" y="554337"/>
                  <a:pt x="709548" y="554337"/>
                  <a:pt x="706556" y="545372"/>
                </a:cubicBezTo>
                <a:cubicBezTo>
                  <a:pt x="706556" y="545372"/>
                  <a:pt x="706556" y="545372"/>
                  <a:pt x="697580" y="549855"/>
                </a:cubicBezTo>
                <a:cubicBezTo>
                  <a:pt x="697580" y="549855"/>
                  <a:pt x="697580" y="549855"/>
                  <a:pt x="700572" y="540890"/>
                </a:cubicBezTo>
                <a:cubicBezTo>
                  <a:pt x="700572" y="540890"/>
                  <a:pt x="700572" y="540890"/>
                  <a:pt x="696084" y="534913"/>
                </a:cubicBezTo>
                <a:cubicBezTo>
                  <a:pt x="696084" y="534913"/>
                  <a:pt x="696084" y="534913"/>
                  <a:pt x="694588" y="530430"/>
                </a:cubicBezTo>
                <a:cubicBezTo>
                  <a:pt x="694588" y="530430"/>
                  <a:pt x="694588" y="530430"/>
                  <a:pt x="694588" y="525948"/>
                </a:cubicBezTo>
                <a:cubicBezTo>
                  <a:pt x="694588" y="525948"/>
                  <a:pt x="694588" y="525948"/>
                  <a:pt x="700572" y="516983"/>
                </a:cubicBezTo>
                <a:cubicBezTo>
                  <a:pt x="700572" y="516983"/>
                  <a:pt x="700572" y="516983"/>
                  <a:pt x="693091" y="516983"/>
                </a:cubicBezTo>
                <a:cubicBezTo>
                  <a:pt x="693091" y="516983"/>
                  <a:pt x="693091" y="516983"/>
                  <a:pt x="690099" y="519971"/>
                </a:cubicBezTo>
                <a:cubicBezTo>
                  <a:pt x="690099" y="519971"/>
                  <a:pt x="690099" y="519971"/>
                  <a:pt x="690099" y="522959"/>
                </a:cubicBezTo>
                <a:cubicBezTo>
                  <a:pt x="690099" y="522959"/>
                  <a:pt x="690099" y="522959"/>
                  <a:pt x="690099" y="531925"/>
                </a:cubicBezTo>
                <a:cubicBezTo>
                  <a:pt x="690099" y="531925"/>
                  <a:pt x="690099" y="531925"/>
                  <a:pt x="685611" y="534913"/>
                </a:cubicBezTo>
                <a:cubicBezTo>
                  <a:pt x="685611" y="534913"/>
                  <a:pt x="685611" y="534913"/>
                  <a:pt x="682619" y="537901"/>
                </a:cubicBezTo>
                <a:cubicBezTo>
                  <a:pt x="682619" y="537901"/>
                  <a:pt x="682619" y="534913"/>
                  <a:pt x="682619" y="533419"/>
                </a:cubicBezTo>
                <a:cubicBezTo>
                  <a:pt x="682619" y="531925"/>
                  <a:pt x="681123" y="527442"/>
                  <a:pt x="681123" y="527442"/>
                </a:cubicBezTo>
                <a:cubicBezTo>
                  <a:pt x="681123" y="527442"/>
                  <a:pt x="679627" y="522959"/>
                  <a:pt x="679627" y="519971"/>
                </a:cubicBezTo>
                <a:cubicBezTo>
                  <a:pt x="679627" y="518477"/>
                  <a:pt x="678131" y="515489"/>
                  <a:pt x="678131" y="515489"/>
                </a:cubicBezTo>
                <a:cubicBezTo>
                  <a:pt x="678131" y="515489"/>
                  <a:pt x="676635" y="512500"/>
                  <a:pt x="676635" y="511006"/>
                </a:cubicBezTo>
                <a:cubicBezTo>
                  <a:pt x="676635" y="508018"/>
                  <a:pt x="676635" y="506524"/>
                  <a:pt x="676635" y="506524"/>
                </a:cubicBezTo>
                <a:cubicBezTo>
                  <a:pt x="676635" y="506524"/>
                  <a:pt x="678131" y="503535"/>
                  <a:pt x="681123" y="503535"/>
                </a:cubicBezTo>
                <a:cubicBezTo>
                  <a:pt x="682619" y="502041"/>
                  <a:pt x="684115" y="499053"/>
                  <a:pt x="684115" y="499053"/>
                </a:cubicBezTo>
                <a:cubicBezTo>
                  <a:pt x="684115" y="499053"/>
                  <a:pt x="684115" y="499053"/>
                  <a:pt x="690099" y="493076"/>
                </a:cubicBezTo>
                <a:cubicBezTo>
                  <a:pt x="690099" y="493076"/>
                  <a:pt x="690099" y="493076"/>
                  <a:pt x="684115" y="482617"/>
                </a:cubicBezTo>
                <a:cubicBezTo>
                  <a:pt x="684115" y="482617"/>
                  <a:pt x="684115" y="482617"/>
                  <a:pt x="681123" y="484111"/>
                </a:cubicBezTo>
                <a:cubicBezTo>
                  <a:pt x="681123" y="484111"/>
                  <a:pt x="681123" y="484111"/>
                  <a:pt x="678131" y="491582"/>
                </a:cubicBezTo>
                <a:cubicBezTo>
                  <a:pt x="678131" y="491582"/>
                  <a:pt x="678131" y="491582"/>
                  <a:pt x="672146" y="499053"/>
                </a:cubicBezTo>
                <a:cubicBezTo>
                  <a:pt x="672146" y="499053"/>
                  <a:pt x="672146" y="499053"/>
                  <a:pt x="667658" y="502041"/>
                </a:cubicBezTo>
                <a:cubicBezTo>
                  <a:pt x="667658" y="502041"/>
                  <a:pt x="667658" y="502041"/>
                  <a:pt x="666162" y="505029"/>
                </a:cubicBezTo>
                <a:cubicBezTo>
                  <a:pt x="666162" y="505029"/>
                  <a:pt x="666162" y="505029"/>
                  <a:pt x="669154" y="516983"/>
                </a:cubicBezTo>
                <a:cubicBezTo>
                  <a:pt x="669154" y="516983"/>
                  <a:pt x="669154" y="516983"/>
                  <a:pt x="675139" y="533419"/>
                </a:cubicBezTo>
                <a:cubicBezTo>
                  <a:pt x="675139" y="533419"/>
                  <a:pt x="675139" y="533419"/>
                  <a:pt x="669154" y="531925"/>
                </a:cubicBezTo>
                <a:cubicBezTo>
                  <a:pt x="669154" y="531925"/>
                  <a:pt x="669154" y="531925"/>
                  <a:pt x="660178" y="513994"/>
                </a:cubicBezTo>
                <a:cubicBezTo>
                  <a:pt x="660178" y="513994"/>
                  <a:pt x="660178" y="513994"/>
                  <a:pt x="649705" y="499053"/>
                </a:cubicBezTo>
                <a:cubicBezTo>
                  <a:pt x="649705" y="499053"/>
                  <a:pt x="649705" y="499053"/>
                  <a:pt x="646713" y="508018"/>
                </a:cubicBezTo>
                <a:cubicBezTo>
                  <a:pt x="646713" y="508018"/>
                  <a:pt x="646713" y="508018"/>
                  <a:pt x="643721" y="506524"/>
                </a:cubicBezTo>
                <a:cubicBezTo>
                  <a:pt x="643721" y="506524"/>
                  <a:pt x="643721" y="506524"/>
                  <a:pt x="639233" y="496064"/>
                </a:cubicBezTo>
                <a:cubicBezTo>
                  <a:pt x="639233" y="496064"/>
                  <a:pt x="639233" y="496064"/>
                  <a:pt x="633249" y="491582"/>
                </a:cubicBezTo>
                <a:cubicBezTo>
                  <a:pt x="633249" y="491582"/>
                  <a:pt x="633249" y="491582"/>
                  <a:pt x="618288" y="475146"/>
                </a:cubicBezTo>
                <a:cubicBezTo>
                  <a:pt x="618288" y="475146"/>
                  <a:pt x="618288" y="475146"/>
                  <a:pt x="618288" y="464687"/>
                </a:cubicBezTo>
                <a:cubicBezTo>
                  <a:pt x="618288" y="464687"/>
                  <a:pt x="618288" y="464687"/>
                  <a:pt x="615296" y="470664"/>
                </a:cubicBezTo>
                <a:cubicBezTo>
                  <a:pt x="615296" y="470664"/>
                  <a:pt x="615296" y="470664"/>
                  <a:pt x="607815" y="467675"/>
                </a:cubicBezTo>
                <a:cubicBezTo>
                  <a:pt x="607815" y="467675"/>
                  <a:pt x="607815" y="467675"/>
                  <a:pt x="591358" y="452734"/>
                </a:cubicBezTo>
                <a:cubicBezTo>
                  <a:pt x="591358" y="452734"/>
                  <a:pt x="591358" y="452734"/>
                  <a:pt x="580886" y="440780"/>
                </a:cubicBezTo>
                <a:cubicBezTo>
                  <a:pt x="580886" y="440780"/>
                  <a:pt x="580886" y="440780"/>
                  <a:pt x="574902" y="442274"/>
                </a:cubicBezTo>
                <a:cubicBezTo>
                  <a:pt x="574902" y="442274"/>
                  <a:pt x="574902" y="442274"/>
                  <a:pt x="561437" y="439286"/>
                </a:cubicBezTo>
                <a:cubicBezTo>
                  <a:pt x="561437" y="439286"/>
                  <a:pt x="561437" y="439286"/>
                  <a:pt x="552461" y="430321"/>
                </a:cubicBezTo>
                <a:cubicBezTo>
                  <a:pt x="552461" y="430321"/>
                  <a:pt x="552461" y="430321"/>
                  <a:pt x="552461" y="419862"/>
                </a:cubicBezTo>
                <a:cubicBezTo>
                  <a:pt x="552461" y="419862"/>
                  <a:pt x="552461" y="419862"/>
                  <a:pt x="547972" y="422850"/>
                </a:cubicBezTo>
                <a:cubicBezTo>
                  <a:pt x="547972" y="422850"/>
                  <a:pt x="547972" y="422850"/>
                  <a:pt x="530020" y="422850"/>
                </a:cubicBezTo>
                <a:cubicBezTo>
                  <a:pt x="530020" y="422850"/>
                  <a:pt x="530020" y="422850"/>
                  <a:pt x="521043" y="421356"/>
                </a:cubicBezTo>
                <a:cubicBezTo>
                  <a:pt x="521043" y="421356"/>
                  <a:pt x="521043" y="421356"/>
                  <a:pt x="510571" y="418368"/>
                </a:cubicBezTo>
                <a:cubicBezTo>
                  <a:pt x="510571" y="418368"/>
                  <a:pt x="510571" y="418368"/>
                  <a:pt x="491122" y="416873"/>
                </a:cubicBezTo>
                <a:cubicBezTo>
                  <a:pt x="491122" y="416873"/>
                  <a:pt x="491122" y="416873"/>
                  <a:pt x="471673" y="421356"/>
                </a:cubicBezTo>
                <a:cubicBezTo>
                  <a:pt x="471673" y="421356"/>
                  <a:pt x="471673" y="421356"/>
                  <a:pt x="458208" y="424344"/>
                </a:cubicBezTo>
                <a:cubicBezTo>
                  <a:pt x="458208" y="424344"/>
                  <a:pt x="458208" y="424344"/>
                  <a:pt x="461200" y="412391"/>
                </a:cubicBezTo>
                <a:cubicBezTo>
                  <a:pt x="461200" y="412391"/>
                  <a:pt x="461200" y="412391"/>
                  <a:pt x="456712" y="415379"/>
                </a:cubicBezTo>
                <a:cubicBezTo>
                  <a:pt x="456712" y="415379"/>
                  <a:pt x="456712" y="415379"/>
                  <a:pt x="449232" y="410897"/>
                </a:cubicBezTo>
                <a:cubicBezTo>
                  <a:pt x="449232" y="410897"/>
                  <a:pt x="449232" y="410897"/>
                  <a:pt x="443247" y="407908"/>
                </a:cubicBezTo>
                <a:cubicBezTo>
                  <a:pt x="443247" y="407908"/>
                  <a:pt x="443247" y="407908"/>
                  <a:pt x="437263" y="407908"/>
                </a:cubicBezTo>
                <a:cubicBezTo>
                  <a:pt x="437263" y="407908"/>
                  <a:pt x="437263" y="407908"/>
                  <a:pt x="432775" y="407908"/>
                </a:cubicBezTo>
                <a:cubicBezTo>
                  <a:pt x="432775" y="407908"/>
                  <a:pt x="432775" y="407908"/>
                  <a:pt x="425294" y="412391"/>
                </a:cubicBezTo>
                <a:cubicBezTo>
                  <a:pt x="425294" y="412391"/>
                  <a:pt x="425294" y="412391"/>
                  <a:pt x="419310" y="415379"/>
                </a:cubicBezTo>
                <a:cubicBezTo>
                  <a:pt x="419310" y="415379"/>
                  <a:pt x="419310" y="415379"/>
                  <a:pt x="413326" y="422850"/>
                </a:cubicBezTo>
                <a:cubicBezTo>
                  <a:pt x="413326" y="422850"/>
                  <a:pt x="413326" y="422850"/>
                  <a:pt x="410334" y="425838"/>
                </a:cubicBezTo>
                <a:cubicBezTo>
                  <a:pt x="410334" y="425838"/>
                  <a:pt x="410334" y="425838"/>
                  <a:pt x="402853" y="424344"/>
                </a:cubicBezTo>
                <a:cubicBezTo>
                  <a:pt x="402853" y="424344"/>
                  <a:pt x="402853" y="424344"/>
                  <a:pt x="410334" y="418368"/>
                </a:cubicBezTo>
                <a:cubicBezTo>
                  <a:pt x="410334" y="418368"/>
                  <a:pt x="410334" y="418368"/>
                  <a:pt x="419310" y="409403"/>
                </a:cubicBezTo>
                <a:cubicBezTo>
                  <a:pt x="419310" y="409403"/>
                  <a:pt x="419310" y="409403"/>
                  <a:pt x="425294" y="403426"/>
                </a:cubicBezTo>
                <a:cubicBezTo>
                  <a:pt x="425294" y="403426"/>
                  <a:pt x="425294" y="403426"/>
                  <a:pt x="429783" y="397449"/>
                </a:cubicBezTo>
                <a:cubicBezTo>
                  <a:pt x="429783" y="397449"/>
                  <a:pt x="429783" y="397449"/>
                  <a:pt x="426791" y="397449"/>
                </a:cubicBezTo>
                <a:cubicBezTo>
                  <a:pt x="426791" y="397449"/>
                  <a:pt x="426791" y="397449"/>
                  <a:pt x="420806" y="394461"/>
                </a:cubicBezTo>
                <a:cubicBezTo>
                  <a:pt x="420806" y="394461"/>
                  <a:pt x="420806" y="394461"/>
                  <a:pt x="420806" y="384002"/>
                </a:cubicBezTo>
                <a:cubicBezTo>
                  <a:pt x="420806" y="384002"/>
                  <a:pt x="420806" y="384002"/>
                  <a:pt x="414822" y="388484"/>
                </a:cubicBezTo>
                <a:cubicBezTo>
                  <a:pt x="414822" y="388484"/>
                  <a:pt x="414822" y="388484"/>
                  <a:pt x="413326" y="389978"/>
                </a:cubicBezTo>
                <a:cubicBezTo>
                  <a:pt x="413326" y="389978"/>
                  <a:pt x="413326" y="389978"/>
                  <a:pt x="402853" y="389978"/>
                </a:cubicBezTo>
                <a:cubicBezTo>
                  <a:pt x="402853" y="389978"/>
                  <a:pt x="402853" y="389978"/>
                  <a:pt x="393877" y="388484"/>
                </a:cubicBezTo>
                <a:cubicBezTo>
                  <a:pt x="393877" y="388484"/>
                  <a:pt x="393877" y="388484"/>
                  <a:pt x="389389" y="392967"/>
                </a:cubicBezTo>
                <a:cubicBezTo>
                  <a:pt x="389389" y="392967"/>
                  <a:pt x="389389" y="392967"/>
                  <a:pt x="386397" y="401932"/>
                </a:cubicBezTo>
                <a:cubicBezTo>
                  <a:pt x="386397" y="401932"/>
                  <a:pt x="386397" y="401932"/>
                  <a:pt x="392381" y="409403"/>
                </a:cubicBezTo>
                <a:cubicBezTo>
                  <a:pt x="392381" y="409403"/>
                  <a:pt x="392381" y="409403"/>
                  <a:pt x="389389" y="421356"/>
                </a:cubicBezTo>
                <a:cubicBezTo>
                  <a:pt x="389389" y="421356"/>
                  <a:pt x="389389" y="421356"/>
                  <a:pt x="381908" y="428827"/>
                </a:cubicBezTo>
                <a:cubicBezTo>
                  <a:pt x="381908" y="428827"/>
                  <a:pt x="381908" y="428827"/>
                  <a:pt x="374428" y="428827"/>
                </a:cubicBezTo>
                <a:cubicBezTo>
                  <a:pt x="374428" y="428827"/>
                  <a:pt x="374428" y="428827"/>
                  <a:pt x="365452" y="428827"/>
                </a:cubicBezTo>
                <a:cubicBezTo>
                  <a:pt x="365452" y="428827"/>
                  <a:pt x="365452" y="428827"/>
                  <a:pt x="362459" y="439286"/>
                </a:cubicBezTo>
                <a:cubicBezTo>
                  <a:pt x="362459" y="439286"/>
                  <a:pt x="362459" y="439286"/>
                  <a:pt x="350491" y="443769"/>
                </a:cubicBezTo>
                <a:cubicBezTo>
                  <a:pt x="350491" y="443769"/>
                  <a:pt x="350491" y="443769"/>
                  <a:pt x="348995" y="446757"/>
                </a:cubicBezTo>
                <a:cubicBezTo>
                  <a:pt x="348995" y="446757"/>
                  <a:pt x="348995" y="446757"/>
                  <a:pt x="338522" y="454228"/>
                </a:cubicBezTo>
                <a:cubicBezTo>
                  <a:pt x="338522" y="454228"/>
                  <a:pt x="338522" y="454228"/>
                  <a:pt x="328050" y="457216"/>
                </a:cubicBezTo>
                <a:cubicBezTo>
                  <a:pt x="328050" y="457216"/>
                  <a:pt x="328050" y="457216"/>
                  <a:pt x="322065" y="458710"/>
                </a:cubicBezTo>
                <a:cubicBezTo>
                  <a:pt x="322065" y="458710"/>
                  <a:pt x="322065" y="458710"/>
                  <a:pt x="319073" y="454228"/>
                </a:cubicBezTo>
                <a:cubicBezTo>
                  <a:pt x="319073" y="454228"/>
                  <a:pt x="319073" y="454228"/>
                  <a:pt x="317577" y="451239"/>
                </a:cubicBezTo>
                <a:cubicBezTo>
                  <a:pt x="317577" y="451239"/>
                  <a:pt x="317577" y="451239"/>
                  <a:pt x="325058" y="448251"/>
                </a:cubicBezTo>
                <a:cubicBezTo>
                  <a:pt x="325058" y="448251"/>
                  <a:pt x="325058" y="448251"/>
                  <a:pt x="331042" y="440780"/>
                </a:cubicBezTo>
                <a:cubicBezTo>
                  <a:pt x="331042" y="440780"/>
                  <a:pt x="331042" y="440780"/>
                  <a:pt x="323561" y="440780"/>
                </a:cubicBezTo>
                <a:cubicBezTo>
                  <a:pt x="323561" y="440780"/>
                  <a:pt x="323561" y="440780"/>
                  <a:pt x="320569" y="436298"/>
                </a:cubicBezTo>
                <a:cubicBezTo>
                  <a:pt x="320569" y="436298"/>
                  <a:pt x="320569" y="436298"/>
                  <a:pt x="328050" y="425838"/>
                </a:cubicBezTo>
                <a:cubicBezTo>
                  <a:pt x="328050" y="425838"/>
                  <a:pt x="328050" y="425838"/>
                  <a:pt x="331042" y="415379"/>
                </a:cubicBezTo>
                <a:cubicBezTo>
                  <a:pt x="331042" y="415379"/>
                  <a:pt x="331042" y="415379"/>
                  <a:pt x="335530" y="400438"/>
                </a:cubicBezTo>
                <a:cubicBezTo>
                  <a:pt x="335530" y="400438"/>
                  <a:pt x="335530" y="400438"/>
                  <a:pt x="343010" y="391473"/>
                </a:cubicBezTo>
                <a:cubicBezTo>
                  <a:pt x="343010" y="391473"/>
                  <a:pt x="343010" y="391473"/>
                  <a:pt x="369940" y="394461"/>
                </a:cubicBezTo>
                <a:cubicBezTo>
                  <a:pt x="369940" y="394461"/>
                  <a:pt x="369940" y="394461"/>
                  <a:pt x="365452" y="388484"/>
                </a:cubicBezTo>
                <a:cubicBezTo>
                  <a:pt x="365452" y="388484"/>
                  <a:pt x="365452" y="388484"/>
                  <a:pt x="357971" y="386990"/>
                </a:cubicBezTo>
                <a:cubicBezTo>
                  <a:pt x="357971" y="386990"/>
                  <a:pt x="357971" y="386990"/>
                  <a:pt x="344507" y="381013"/>
                </a:cubicBezTo>
                <a:cubicBezTo>
                  <a:pt x="344507" y="381013"/>
                  <a:pt x="344507" y="381013"/>
                  <a:pt x="334034" y="385496"/>
                </a:cubicBezTo>
                <a:cubicBezTo>
                  <a:pt x="334034" y="385496"/>
                  <a:pt x="334034" y="385496"/>
                  <a:pt x="325058" y="392967"/>
                </a:cubicBezTo>
                <a:cubicBezTo>
                  <a:pt x="325058" y="392967"/>
                  <a:pt x="325058" y="392967"/>
                  <a:pt x="316081" y="400438"/>
                </a:cubicBezTo>
                <a:cubicBezTo>
                  <a:pt x="316081" y="400438"/>
                  <a:pt x="316081" y="400438"/>
                  <a:pt x="311593" y="409403"/>
                </a:cubicBezTo>
                <a:cubicBezTo>
                  <a:pt x="311593" y="409403"/>
                  <a:pt x="311593" y="409403"/>
                  <a:pt x="310097" y="416873"/>
                </a:cubicBezTo>
                <a:cubicBezTo>
                  <a:pt x="310097" y="416873"/>
                  <a:pt x="310097" y="416873"/>
                  <a:pt x="304113" y="416873"/>
                </a:cubicBezTo>
                <a:cubicBezTo>
                  <a:pt x="304113" y="416873"/>
                  <a:pt x="304113" y="416873"/>
                  <a:pt x="304113" y="419862"/>
                </a:cubicBezTo>
                <a:cubicBezTo>
                  <a:pt x="304113" y="419862"/>
                  <a:pt x="304113" y="419862"/>
                  <a:pt x="307105" y="425838"/>
                </a:cubicBezTo>
                <a:cubicBezTo>
                  <a:pt x="307105" y="425838"/>
                  <a:pt x="307105" y="425838"/>
                  <a:pt x="305609" y="430321"/>
                </a:cubicBezTo>
                <a:cubicBezTo>
                  <a:pt x="305609" y="430321"/>
                  <a:pt x="305609" y="430321"/>
                  <a:pt x="301120" y="434803"/>
                </a:cubicBezTo>
                <a:cubicBezTo>
                  <a:pt x="301120" y="434803"/>
                  <a:pt x="301120" y="434803"/>
                  <a:pt x="290648" y="440780"/>
                </a:cubicBezTo>
                <a:cubicBezTo>
                  <a:pt x="290648" y="440780"/>
                  <a:pt x="290648" y="440780"/>
                  <a:pt x="284664" y="445263"/>
                </a:cubicBezTo>
                <a:cubicBezTo>
                  <a:pt x="284664" y="445263"/>
                  <a:pt x="284664" y="445263"/>
                  <a:pt x="277183" y="452734"/>
                </a:cubicBezTo>
                <a:cubicBezTo>
                  <a:pt x="277183" y="452734"/>
                  <a:pt x="277183" y="452734"/>
                  <a:pt x="275687" y="460204"/>
                </a:cubicBezTo>
                <a:cubicBezTo>
                  <a:pt x="275687" y="460204"/>
                  <a:pt x="275687" y="460204"/>
                  <a:pt x="286160" y="463193"/>
                </a:cubicBezTo>
                <a:cubicBezTo>
                  <a:pt x="286160" y="463193"/>
                  <a:pt x="286160" y="463193"/>
                  <a:pt x="287656" y="473652"/>
                </a:cubicBezTo>
                <a:cubicBezTo>
                  <a:pt x="287656" y="473652"/>
                  <a:pt x="287656" y="473652"/>
                  <a:pt x="283168" y="479629"/>
                </a:cubicBezTo>
                <a:cubicBezTo>
                  <a:pt x="283168" y="479629"/>
                  <a:pt x="283168" y="479629"/>
                  <a:pt x="275687" y="484111"/>
                </a:cubicBezTo>
                <a:cubicBezTo>
                  <a:pt x="275687" y="484111"/>
                  <a:pt x="275687" y="484111"/>
                  <a:pt x="266711" y="496064"/>
                </a:cubicBezTo>
                <a:cubicBezTo>
                  <a:pt x="266711" y="496064"/>
                  <a:pt x="266711" y="496064"/>
                  <a:pt x="253246" y="505029"/>
                </a:cubicBezTo>
                <a:cubicBezTo>
                  <a:pt x="253246" y="505029"/>
                  <a:pt x="253246" y="505029"/>
                  <a:pt x="226317" y="518477"/>
                </a:cubicBezTo>
                <a:cubicBezTo>
                  <a:pt x="226317" y="518477"/>
                  <a:pt x="226317" y="518477"/>
                  <a:pt x="224821" y="530430"/>
                </a:cubicBezTo>
                <a:cubicBezTo>
                  <a:pt x="224821" y="530430"/>
                  <a:pt x="224821" y="530430"/>
                  <a:pt x="214348" y="534913"/>
                </a:cubicBezTo>
                <a:cubicBezTo>
                  <a:pt x="214348" y="534913"/>
                  <a:pt x="214348" y="534913"/>
                  <a:pt x="203876" y="540890"/>
                </a:cubicBezTo>
                <a:cubicBezTo>
                  <a:pt x="203876" y="540890"/>
                  <a:pt x="203876" y="540890"/>
                  <a:pt x="190411" y="545372"/>
                </a:cubicBezTo>
                <a:cubicBezTo>
                  <a:pt x="190411" y="545372"/>
                  <a:pt x="190411" y="545372"/>
                  <a:pt x="185923" y="548360"/>
                </a:cubicBezTo>
                <a:cubicBezTo>
                  <a:pt x="185923" y="548360"/>
                  <a:pt x="185923" y="548360"/>
                  <a:pt x="179939" y="552843"/>
                </a:cubicBezTo>
                <a:cubicBezTo>
                  <a:pt x="179939" y="552843"/>
                  <a:pt x="179939" y="552843"/>
                  <a:pt x="175450" y="557325"/>
                </a:cubicBezTo>
                <a:cubicBezTo>
                  <a:pt x="175450" y="557325"/>
                  <a:pt x="175450" y="557325"/>
                  <a:pt x="172458" y="566290"/>
                </a:cubicBezTo>
                <a:cubicBezTo>
                  <a:pt x="172458" y="566290"/>
                  <a:pt x="172458" y="566290"/>
                  <a:pt x="164978" y="567785"/>
                </a:cubicBezTo>
                <a:cubicBezTo>
                  <a:pt x="164978" y="567785"/>
                  <a:pt x="164978" y="567785"/>
                  <a:pt x="154505" y="570773"/>
                </a:cubicBezTo>
                <a:cubicBezTo>
                  <a:pt x="154505" y="570773"/>
                  <a:pt x="154505" y="570773"/>
                  <a:pt x="147025" y="570773"/>
                </a:cubicBezTo>
                <a:cubicBezTo>
                  <a:pt x="147025" y="570773"/>
                  <a:pt x="147025" y="570773"/>
                  <a:pt x="139545" y="573761"/>
                </a:cubicBezTo>
                <a:cubicBezTo>
                  <a:pt x="139545" y="573761"/>
                  <a:pt x="139545" y="573761"/>
                  <a:pt x="129072" y="579738"/>
                </a:cubicBezTo>
                <a:cubicBezTo>
                  <a:pt x="129072" y="579738"/>
                  <a:pt x="129072" y="579738"/>
                  <a:pt x="132064" y="587209"/>
                </a:cubicBezTo>
                <a:cubicBezTo>
                  <a:pt x="132064" y="587209"/>
                  <a:pt x="132064" y="587209"/>
                  <a:pt x="129072" y="588703"/>
                </a:cubicBezTo>
                <a:cubicBezTo>
                  <a:pt x="129072" y="588703"/>
                  <a:pt x="129072" y="588703"/>
                  <a:pt x="121592" y="584220"/>
                </a:cubicBezTo>
                <a:cubicBezTo>
                  <a:pt x="121592" y="584220"/>
                  <a:pt x="121592" y="584220"/>
                  <a:pt x="114111" y="581232"/>
                </a:cubicBezTo>
                <a:cubicBezTo>
                  <a:pt x="114111" y="581232"/>
                  <a:pt x="114111" y="581232"/>
                  <a:pt x="108127" y="572267"/>
                </a:cubicBezTo>
                <a:cubicBezTo>
                  <a:pt x="108127" y="572267"/>
                  <a:pt x="108127" y="572267"/>
                  <a:pt x="106631" y="575255"/>
                </a:cubicBezTo>
                <a:cubicBezTo>
                  <a:pt x="106631" y="575255"/>
                  <a:pt x="106631" y="575255"/>
                  <a:pt x="106631" y="587209"/>
                </a:cubicBezTo>
                <a:cubicBezTo>
                  <a:pt x="106631" y="587209"/>
                  <a:pt x="106631" y="587209"/>
                  <a:pt x="97655" y="587209"/>
                </a:cubicBezTo>
                <a:cubicBezTo>
                  <a:pt x="97655" y="587209"/>
                  <a:pt x="97655" y="587209"/>
                  <a:pt x="97655" y="591691"/>
                </a:cubicBezTo>
                <a:cubicBezTo>
                  <a:pt x="97655" y="591691"/>
                  <a:pt x="97655" y="591691"/>
                  <a:pt x="88678" y="591691"/>
                </a:cubicBezTo>
                <a:cubicBezTo>
                  <a:pt x="88678" y="591691"/>
                  <a:pt x="88678" y="591691"/>
                  <a:pt x="88678" y="590197"/>
                </a:cubicBezTo>
                <a:cubicBezTo>
                  <a:pt x="88678" y="588703"/>
                  <a:pt x="84190" y="588703"/>
                  <a:pt x="84190" y="588703"/>
                </a:cubicBezTo>
                <a:cubicBezTo>
                  <a:pt x="84190" y="588703"/>
                  <a:pt x="84190" y="588703"/>
                  <a:pt x="78206" y="588703"/>
                </a:cubicBezTo>
                <a:cubicBezTo>
                  <a:pt x="78206" y="588703"/>
                  <a:pt x="78206" y="588703"/>
                  <a:pt x="70725" y="590197"/>
                </a:cubicBezTo>
                <a:cubicBezTo>
                  <a:pt x="70725" y="590197"/>
                  <a:pt x="70725" y="590197"/>
                  <a:pt x="61749" y="599162"/>
                </a:cubicBezTo>
                <a:cubicBezTo>
                  <a:pt x="61749" y="599162"/>
                  <a:pt x="61749" y="599162"/>
                  <a:pt x="45292" y="599162"/>
                </a:cubicBezTo>
                <a:cubicBezTo>
                  <a:pt x="45292" y="599162"/>
                  <a:pt x="45292" y="599162"/>
                  <a:pt x="30331" y="599162"/>
                </a:cubicBezTo>
                <a:cubicBezTo>
                  <a:pt x="30331" y="599162"/>
                  <a:pt x="30331" y="599162"/>
                  <a:pt x="30331" y="593185"/>
                </a:cubicBezTo>
                <a:cubicBezTo>
                  <a:pt x="30331" y="593185"/>
                  <a:pt x="30331" y="593185"/>
                  <a:pt x="40804" y="581232"/>
                </a:cubicBezTo>
                <a:cubicBezTo>
                  <a:pt x="40804" y="581232"/>
                  <a:pt x="40804" y="581232"/>
                  <a:pt x="58757" y="581232"/>
                </a:cubicBezTo>
                <a:cubicBezTo>
                  <a:pt x="58757" y="581232"/>
                  <a:pt x="58757" y="581232"/>
                  <a:pt x="66237" y="581232"/>
                </a:cubicBezTo>
                <a:cubicBezTo>
                  <a:pt x="66237" y="581232"/>
                  <a:pt x="66237" y="581232"/>
                  <a:pt x="73717" y="576750"/>
                </a:cubicBezTo>
                <a:cubicBezTo>
                  <a:pt x="73717" y="576750"/>
                  <a:pt x="73717" y="576750"/>
                  <a:pt x="84190" y="573761"/>
                </a:cubicBezTo>
                <a:cubicBezTo>
                  <a:pt x="84190" y="573761"/>
                  <a:pt x="84190" y="573761"/>
                  <a:pt x="88678" y="570773"/>
                </a:cubicBezTo>
                <a:cubicBezTo>
                  <a:pt x="88678" y="570773"/>
                  <a:pt x="88678" y="570773"/>
                  <a:pt x="93166" y="563302"/>
                </a:cubicBezTo>
                <a:cubicBezTo>
                  <a:pt x="93166" y="563302"/>
                  <a:pt x="93166" y="563302"/>
                  <a:pt x="102143" y="558820"/>
                </a:cubicBezTo>
                <a:cubicBezTo>
                  <a:pt x="102143" y="558820"/>
                  <a:pt x="102143" y="558820"/>
                  <a:pt x="115607" y="557325"/>
                </a:cubicBezTo>
                <a:cubicBezTo>
                  <a:pt x="115607" y="557325"/>
                  <a:pt x="115607" y="557325"/>
                  <a:pt x="123088" y="557325"/>
                </a:cubicBezTo>
                <a:cubicBezTo>
                  <a:pt x="123088" y="557325"/>
                  <a:pt x="123088" y="557325"/>
                  <a:pt x="129072" y="563302"/>
                </a:cubicBezTo>
                <a:cubicBezTo>
                  <a:pt x="129072" y="563302"/>
                  <a:pt x="129072" y="563302"/>
                  <a:pt x="135056" y="558820"/>
                </a:cubicBezTo>
                <a:cubicBezTo>
                  <a:pt x="135056" y="558820"/>
                  <a:pt x="135056" y="558820"/>
                  <a:pt x="141041" y="549855"/>
                </a:cubicBezTo>
                <a:cubicBezTo>
                  <a:pt x="141041" y="549855"/>
                  <a:pt x="141041" y="549855"/>
                  <a:pt x="148521" y="542384"/>
                </a:cubicBezTo>
                <a:cubicBezTo>
                  <a:pt x="148521" y="542384"/>
                  <a:pt x="148521" y="542384"/>
                  <a:pt x="156001" y="537901"/>
                </a:cubicBezTo>
                <a:cubicBezTo>
                  <a:pt x="156001" y="537901"/>
                  <a:pt x="156001" y="537901"/>
                  <a:pt x="170962" y="534913"/>
                </a:cubicBezTo>
                <a:cubicBezTo>
                  <a:pt x="170962" y="534913"/>
                  <a:pt x="170962" y="534913"/>
                  <a:pt x="176946" y="528936"/>
                </a:cubicBezTo>
                <a:cubicBezTo>
                  <a:pt x="176946" y="528936"/>
                  <a:pt x="176946" y="528936"/>
                  <a:pt x="184427" y="521465"/>
                </a:cubicBezTo>
                <a:cubicBezTo>
                  <a:pt x="184427" y="521465"/>
                  <a:pt x="184427" y="521465"/>
                  <a:pt x="193403" y="513994"/>
                </a:cubicBezTo>
                <a:cubicBezTo>
                  <a:pt x="193403" y="513994"/>
                  <a:pt x="193403" y="513994"/>
                  <a:pt x="200884" y="509512"/>
                </a:cubicBezTo>
                <a:cubicBezTo>
                  <a:pt x="200884" y="509512"/>
                  <a:pt x="200884" y="509512"/>
                  <a:pt x="203876" y="500547"/>
                </a:cubicBezTo>
                <a:cubicBezTo>
                  <a:pt x="203876" y="500547"/>
                  <a:pt x="203876" y="500547"/>
                  <a:pt x="205372" y="487099"/>
                </a:cubicBezTo>
                <a:cubicBezTo>
                  <a:pt x="205372" y="487099"/>
                  <a:pt x="205372" y="487099"/>
                  <a:pt x="208364" y="478134"/>
                </a:cubicBezTo>
                <a:cubicBezTo>
                  <a:pt x="208364" y="478134"/>
                  <a:pt x="208364" y="478134"/>
                  <a:pt x="209860" y="475146"/>
                </a:cubicBezTo>
                <a:cubicBezTo>
                  <a:pt x="209860" y="475146"/>
                  <a:pt x="209860" y="475146"/>
                  <a:pt x="217340" y="464687"/>
                </a:cubicBezTo>
                <a:cubicBezTo>
                  <a:pt x="217340" y="464687"/>
                  <a:pt x="217340" y="464687"/>
                  <a:pt x="212852" y="464687"/>
                </a:cubicBezTo>
                <a:cubicBezTo>
                  <a:pt x="212852" y="464687"/>
                  <a:pt x="212852" y="464687"/>
                  <a:pt x="205372" y="466181"/>
                </a:cubicBezTo>
                <a:cubicBezTo>
                  <a:pt x="205372" y="466181"/>
                  <a:pt x="205372" y="466181"/>
                  <a:pt x="200884" y="466181"/>
                </a:cubicBezTo>
                <a:cubicBezTo>
                  <a:pt x="200884" y="466181"/>
                  <a:pt x="200884" y="466181"/>
                  <a:pt x="193403" y="464687"/>
                </a:cubicBezTo>
                <a:cubicBezTo>
                  <a:pt x="193403" y="464687"/>
                  <a:pt x="193403" y="464687"/>
                  <a:pt x="190411" y="461699"/>
                </a:cubicBezTo>
                <a:cubicBezTo>
                  <a:pt x="190411" y="461699"/>
                  <a:pt x="190411" y="461699"/>
                  <a:pt x="197891" y="454228"/>
                </a:cubicBezTo>
                <a:cubicBezTo>
                  <a:pt x="197891" y="454228"/>
                  <a:pt x="197891" y="454228"/>
                  <a:pt x="190411" y="455722"/>
                </a:cubicBezTo>
                <a:cubicBezTo>
                  <a:pt x="190411" y="455722"/>
                  <a:pt x="190411" y="455722"/>
                  <a:pt x="185923" y="460204"/>
                </a:cubicBezTo>
                <a:cubicBezTo>
                  <a:pt x="185923" y="460204"/>
                  <a:pt x="185923" y="460204"/>
                  <a:pt x="182931" y="470664"/>
                </a:cubicBezTo>
                <a:cubicBezTo>
                  <a:pt x="182931" y="470664"/>
                  <a:pt x="182931" y="470664"/>
                  <a:pt x="178442" y="475146"/>
                </a:cubicBezTo>
                <a:cubicBezTo>
                  <a:pt x="178442" y="475146"/>
                  <a:pt x="178442" y="475146"/>
                  <a:pt x="176946" y="470664"/>
                </a:cubicBezTo>
                <a:cubicBezTo>
                  <a:pt x="176946" y="470664"/>
                  <a:pt x="176946" y="470664"/>
                  <a:pt x="172458" y="464687"/>
                </a:cubicBezTo>
                <a:cubicBezTo>
                  <a:pt x="172458" y="464687"/>
                  <a:pt x="172458" y="464687"/>
                  <a:pt x="164978" y="457216"/>
                </a:cubicBezTo>
                <a:cubicBezTo>
                  <a:pt x="164978" y="457216"/>
                  <a:pt x="164978" y="457216"/>
                  <a:pt x="153009" y="449745"/>
                </a:cubicBezTo>
                <a:cubicBezTo>
                  <a:pt x="153009" y="449745"/>
                  <a:pt x="153009" y="449745"/>
                  <a:pt x="150017" y="449745"/>
                </a:cubicBezTo>
                <a:cubicBezTo>
                  <a:pt x="150017" y="449745"/>
                  <a:pt x="150017" y="449745"/>
                  <a:pt x="139545" y="457216"/>
                </a:cubicBezTo>
                <a:cubicBezTo>
                  <a:pt x="139545" y="457216"/>
                  <a:pt x="139545" y="457216"/>
                  <a:pt x="133560" y="457216"/>
                </a:cubicBezTo>
                <a:cubicBezTo>
                  <a:pt x="133560" y="457216"/>
                  <a:pt x="133560" y="457216"/>
                  <a:pt x="124584" y="457216"/>
                </a:cubicBezTo>
                <a:cubicBezTo>
                  <a:pt x="124584" y="457216"/>
                  <a:pt x="124584" y="457216"/>
                  <a:pt x="126080" y="437792"/>
                </a:cubicBezTo>
                <a:cubicBezTo>
                  <a:pt x="126080" y="437792"/>
                  <a:pt x="126080" y="437792"/>
                  <a:pt x="127576" y="431815"/>
                </a:cubicBezTo>
                <a:cubicBezTo>
                  <a:pt x="127576" y="431815"/>
                  <a:pt x="127576" y="431815"/>
                  <a:pt x="132064" y="425838"/>
                </a:cubicBezTo>
                <a:cubicBezTo>
                  <a:pt x="132064" y="425838"/>
                  <a:pt x="132064" y="425838"/>
                  <a:pt x="132064" y="418368"/>
                </a:cubicBezTo>
                <a:cubicBezTo>
                  <a:pt x="132064" y="418368"/>
                  <a:pt x="132064" y="418368"/>
                  <a:pt x="130568" y="406414"/>
                </a:cubicBezTo>
                <a:cubicBezTo>
                  <a:pt x="130568" y="406414"/>
                  <a:pt x="130568" y="406414"/>
                  <a:pt x="127576" y="394461"/>
                </a:cubicBezTo>
                <a:cubicBezTo>
                  <a:pt x="127576" y="394461"/>
                  <a:pt x="127576" y="394461"/>
                  <a:pt x="124584" y="397449"/>
                </a:cubicBezTo>
                <a:cubicBezTo>
                  <a:pt x="124584" y="397449"/>
                  <a:pt x="124584" y="397449"/>
                  <a:pt x="118600" y="403426"/>
                </a:cubicBezTo>
                <a:cubicBezTo>
                  <a:pt x="118600" y="403426"/>
                  <a:pt x="118600" y="403426"/>
                  <a:pt x="114111" y="406414"/>
                </a:cubicBezTo>
                <a:cubicBezTo>
                  <a:pt x="114111" y="406414"/>
                  <a:pt x="114111" y="406414"/>
                  <a:pt x="109623" y="406414"/>
                </a:cubicBezTo>
                <a:cubicBezTo>
                  <a:pt x="109623" y="406414"/>
                  <a:pt x="109623" y="406414"/>
                  <a:pt x="105135" y="401932"/>
                </a:cubicBezTo>
                <a:cubicBezTo>
                  <a:pt x="105135" y="401932"/>
                  <a:pt x="105135" y="401932"/>
                  <a:pt x="102143" y="401932"/>
                </a:cubicBezTo>
                <a:cubicBezTo>
                  <a:pt x="102143" y="401932"/>
                  <a:pt x="102143" y="401932"/>
                  <a:pt x="96158" y="398943"/>
                </a:cubicBezTo>
                <a:cubicBezTo>
                  <a:pt x="96158" y="398943"/>
                  <a:pt x="96158" y="398943"/>
                  <a:pt x="91670" y="394461"/>
                </a:cubicBezTo>
                <a:cubicBezTo>
                  <a:pt x="91670" y="394461"/>
                  <a:pt x="91670" y="394461"/>
                  <a:pt x="87182" y="391473"/>
                </a:cubicBezTo>
                <a:cubicBezTo>
                  <a:pt x="87182" y="391473"/>
                  <a:pt x="87182" y="391473"/>
                  <a:pt x="82694" y="386990"/>
                </a:cubicBezTo>
                <a:cubicBezTo>
                  <a:pt x="82694" y="386990"/>
                  <a:pt x="82694" y="386990"/>
                  <a:pt x="81198" y="382508"/>
                </a:cubicBezTo>
                <a:cubicBezTo>
                  <a:pt x="81198" y="382508"/>
                  <a:pt x="81198" y="382508"/>
                  <a:pt x="79702" y="372048"/>
                </a:cubicBezTo>
                <a:cubicBezTo>
                  <a:pt x="79702" y="372048"/>
                  <a:pt x="79702" y="372048"/>
                  <a:pt x="85686" y="367566"/>
                </a:cubicBezTo>
                <a:cubicBezTo>
                  <a:pt x="85686" y="367566"/>
                  <a:pt x="85686" y="367566"/>
                  <a:pt x="91670" y="367566"/>
                </a:cubicBezTo>
                <a:cubicBezTo>
                  <a:pt x="91670" y="367566"/>
                  <a:pt x="91670" y="367566"/>
                  <a:pt x="99151" y="367566"/>
                </a:cubicBezTo>
                <a:cubicBezTo>
                  <a:pt x="99151" y="367566"/>
                  <a:pt x="99151" y="367566"/>
                  <a:pt x="106631" y="372048"/>
                </a:cubicBezTo>
                <a:cubicBezTo>
                  <a:pt x="106631" y="372048"/>
                  <a:pt x="106631" y="372048"/>
                  <a:pt x="109623" y="364578"/>
                </a:cubicBezTo>
                <a:cubicBezTo>
                  <a:pt x="109623" y="364578"/>
                  <a:pt x="109623" y="364578"/>
                  <a:pt x="105135" y="360095"/>
                </a:cubicBezTo>
                <a:cubicBezTo>
                  <a:pt x="105135" y="360095"/>
                  <a:pt x="105135" y="360095"/>
                  <a:pt x="103639" y="360095"/>
                </a:cubicBezTo>
                <a:cubicBezTo>
                  <a:pt x="103639" y="360095"/>
                  <a:pt x="103639" y="360095"/>
                  <a:pt x="96158" y="360095"/>
                </a:cubicBezTo>
                <a:cubicBezTo>
                  <a:pt x="96158" y="360095"/>
                  <a:pt x="96158" y="360095"/>
                  <a:pt x="91670" y="360095"/>
                </a:cubicBezTo>
                <a:cubicBezTo>
                  <a:pt x="91670" y="360095"/>
                  <a:pt x="91670" y="360095"/>
                  <a:pt x="82694" y="354118"/>
                </a:cubicBezTo>
                <a:cubicBezTo>
                  <a:pt x="82694" y="354118"/>
                  <a:pt x="82694" y="354118"/>
                  <a:pt x="79702" y="348142"/>
                </a:cubicBezTo>
                <a:cubicBezTo>
                  <a:pt x="79702" y="348142"/>
                  <a:pt x="79702" y="348142"/>
                  <a:pt x="76710" y="340671"/>
                </a:cubicBezTo>
                <a:cubicBezTo>
                  <a:pt x="76710" y="340671"/>
                  <a:pt x="76710" y="340671"/>
                  <a:pt x="73717" y="333200"/>
                </a:cubicBezTo>
                <a:cubicBezTo>
                  <a:pt x="73717" y="333200"/>
                  <a:pt x="73717" y="333200"/>
                  <a:pt x="73717" y="330212"/>
                </a:cubicBezTo>
                <a:cubicBezTo>
                  <a:pt x="73717" y="330212"/>
                  <a:pt x="73717" y="330212"/>
                  <a:pt x="76710" y="327223"/>
                </a:cubicBezTo>
                <a:cubicBezTo>
                  <a:pt x="76710" y="327223"/>
                  <a:pt x="76710" y="327223"/>
                  <a:pt x="81198" y="319752"/>
                </a:cubicBezTo>
                <a:cubicBezTo>
                  <a:pt x="81198" y="319752"/>
                  <a:pt x="81198" y="319752"/>
                  <a:pt x="88678" y="310787"/>
                </a:cubicBezTo>
                <a:cubicBezTo>
                  <a:pt x="88678" y="310787"/>
                  <a:pt x="88678" y="310787"/>
                  <a:pt x="97655" y="304811"/>
                </a:cubicBezTo>
                <a:cubicBezTo>
                  <a:pt x="97655" y="304811"/>
                  <a:pt x="97655" y="304811"/>
                  <a:pt x="103639" y="297340"/>
                </a:cubicBezTo>
                <a:cubicBezTo>
                  <a:pt x="103639" y="297340"/>
                  <a:pt x="103639" y="297340"/>
                  <a:pt x="105135" y="289869"/>
                </a:cubicBezTo>
                <a:cubicBezTo>
                  <a:pt x="105135" y="289869"/>
                  <a:pt x="105135" y="289869"/>
                  <a:pt x="112615" y="282398"/>
                </a:cubicBezTo>
                <a:cubicBezTo>
                  <a:pt x="112615" y="282398"/>
                  <a:pt x="112615" y="282398"/>
                  <a:pt x="118600" y="280904"/>
                </a:cubicBezTo>
                <a:cubicBezTo>
                  <a:pt x="118600" y="280904"/>
                  <a:pt x="118600" y="280904"/>
                  <a:pt x="123088" y="283892"/>
                </a:cubicBezTo>
                <a:cubicBezTo>
                  <a:pt x="123088" y="283892"/>
                  <a:pt x="123088" y="283892"/>
                  <a:pt x="127576" y="289869"/>
                </a:cubicBezTo>
                <a:cubicBezTo>
                  <a:pt x="127576" y="289869"/>
                  <a:pt x="127576" y="289869"/>
                  <a:pt x="130568" y="289869"/>
                </a:cubicBezTo>
                <a:cubicBezTo>
                  <a:pt x="130568" y="289869"/>
                  <a:pt x="130568" y="289869"/>
                  <a:pt x="136552" y="289869"/>
                </a:cubicBezTo>
                <a:cubicBezTo>
                  <a:pt x="136552" y="289869"/>
                  <a:pt x="136552" y="289869"/>
                  <a:pt x="139545" y="289869"/>
                </a:cubicBezTo>
                <a:cubicBezTo>
                  <a:pt x="139545" y="289869"/>
                  <a:pt x="139545" y="289869"/>
                  <a:pt x="144033" y="283892"/>
                </a:cubicBezTo>
                <a:cubicBezTo>
                  <a:pt x="144033" y="283892"/>
                  <a:pt x="144033" y="283892"/>
                  <a:pt x="148521" y="283892"/>
                </a:cubicBezTo>
                <a:cubicBezTo>
                  <a:pt x="148521" y="283892"/>
                  <a:pt x="148521" y="283892"/>
                  <a:pt x="150017" y="280904"/>
                </a:cubicBezTo>
                <a:cubicBezTo>
                  <a:pt x="150017" y="280904"/>
                  <a:pt x="150017" y="280904"/>
                  <a:pt x="153009" y="276422"/>
                </a:cubicBezTo>
                <a:cubicBezTo>
                  <a:pt x="153009" y="276422"/>
                  <a:pt x="153009" y="276422"/>
                  <a:pt x="154505" y="280904"/>
                </a:cubicBezTo>
                <a:cubicBezTo>
                  <a:pt x="154505" y="280904"/>
                  <a:pt x="154505" y="280904"/>
                  <a:pt x="158994" y="280904"/>
                </a:cubicBezTo>
                <a:cubicBezTo>
                  <a:pt x="158994" y="280904"/>
                  <a:pt x="158994" y="280904"/>
                  <a:pt x="161986" y="280904"/>
                </a:cubicBezTo>
                <a:cubicBezTo>
                  <a:pt x="161986" y="280904"/>
                  <a:pt x="161986" y="280904"/>
                  <a:pt x="167970" y="280904"/>
                </a:cubicBezTo>
                <a:cubicBezTo>
                  <a:pt x="167970" y="280904"/>
                  <a:pt x="167970" y="280904"/>
                  <a:pt x="172458" y="276422"/>
                </a:cubicBezTo>
                <a:cubicBezTo>
                  <a:pt x="172458" y="276422"/>
                  <a:pt x="172458" y="276422"/>
                  <a:pt x="176946" y="276422"/>
                </a:cubicBezTo>
                <a:cubicBezTo>
                  <a:pt x="176946" y="276422"/>
                  <a:pt x="176946" y="276422"/>
                  <a:pt x="178442" y="265962"/>
                </a:cubicBezTo>
                <a:cubicBezTo>
                  <a:pt x="178442" y="265962"/>
                  <a:pt x="178442" y="265962"/>
                  <a:pt x="175450" y="258491"/>
                </a:cubicBezTo>
                <a:cubicBezTo>
                  <a:pt x="175450" y="258491"/>
                  <a:pt x="175450" y="258491"/>
                  <a:pt x="172458" y="246538"/>
                </a:cubicBezTo>
                <a:cubicBezTo>
                  <a:pt x="172458" y="246538"/>
                  <a:pt x="172458" y="246538"/>
                  <a:pt x="178442" y="246538"/>
                </a:cubicBezTo>
                <a:cubicBezTo>
                  <a:pt x="178442" y="246538"/>
                  <a:pt x="178442" y="246538"/>
                  <a:pt x="184427" y="240561"/>
                </a:cubicBezTo>
                <a:cubicBezTo>
                  <a:pt x="184427" y="240561"/>
                  <a:pt x="184427" y="240561"/>
                  <a:pt x="182931" y="231596"/>
                </a:cubicBezTo>
                <a:cubicBezTo>
                  <a:pt x="182931" y="231596"/>
                  <a:pt x="182931" y="231596"/>
                  <a:pt x="173954" y="230102"/>
                </a:cubicBezTo>
                <a:cubicBezTo>
                  <a:pt x="173954" y="230102"/>
                  <a:pt x="173954" y="230102"/>
                  <a:pt x="169466" y="230102"/>
                </a:cubicBezTo>
                <a:cubicBezTo>
                  <a:pt x="169466" y="230102"/>
                  <a:pt x="169466" y="230102"/>
                  <a:pt x="164978" y="231596"/>
                </a:cubicBezTo>
                <a:cubicBezTo>
                  <a:pt x="164978" y="231596"/>
                  <a:pt x="164978" y="231596"/>
                  <a:pt x="160490" y="234585"/>
                </a:cubicBezTo>
                <a:cubicBezTo>
                  <a:pt x="160490" y="234585"/>
                  <a:pt x="160490" y="234585"/>
                  <a:pt x="157497" y="240561"/>
                </a:cubicBezTo>
                <a:cubicBezTo>
                  <a:pt x="157497" y="240561"/>
                  <a:pt x="157497" y="240561"/>
                  <a:pt x="153009" y="240561"/>
                </a:cubicBezTo>
                <a:cubicBezTo>
                  <a:pt x="153009" y="240561"/>
                  <a:pt x="153009" y="240561"/>
                  <a:pt x="148521" y="231596"/>
                </a:cubicBezTo>
                <a:cubicBezTo>
                  <a:pt x="148521" y="231596"/>
                  <a:pt x="148521" y="231596"/>
                  <a:pt x="136552" y="231596"/>
                </a:cubicBezTo>
                <a:cubicBezTo>
                  <a:pt x="136552" y="231596"/>
                  <a:pt x="136552" y="231596"/>
                  <a:pt x="123088" y="231596"/>
                </a:cubicBezTo>
                <a:cubicBezTo>
                  <a:pt x="123088" y="231596"/>
                  <a:pt x="123088" y="231596"/>
                  <a:pt x="112615" y="228608"/>
                </a:cubicBezTo>
                <a:cubicBezTo>
                  <a:pt x="112615" y="228608"/>
                  <a:pt x="112615" y="228608"/>
                  <a:pt x="102143" y="224125"/>
                </a:cubicBezTo>
                <a:cubicBezTo>
                  <a:pt x="102143" y="224125"/>
                  <a:pt x="102143" y="224125"/>
                  <a:pt x="96158" y="216654"/>
                </a:cubicBezTo>
                <a:cubicBezTo>
                  <a:pt x="96158" y="216654"/>
                  <a:pt x="96158" y="216654"/>
                  <a:pt x="94662" y="201713"/>
                </a:cubicBezTo>
                <a:cubicBezTo>
                  <a:pt x="94662" y="201713"/>
                  <a:pt x="94662" y="201713"/>
                  <a:pt x="102143" y="198724"/>
                </a:cubicBezTo>
                <a:cubicBezTo>
                  <a:pt x="102143" y="198724"/>
                  <a:pt x="102143" y="198724"/>
                  <a:pt x="106631" y="195736"/>
                </a:cubicBezTo>
                <a:cubicBezTo>
                  <a:pt x="106631" y="195736"/>
                  <a:pt x="106631" y="195736"/>
                  <a:pt x="96158" y="191254"/>
                </a:cubicBezTo>
                <a:cubicBezTo>
                  <a:pt x="96158" y="191254"/>
                  <a:pt x="96158" y="191254"/>
                  <a:pt x="90174" y="186771"/>
                </a:cubicBezTo>
                <a:cubicBezTo>
                  <a:pt x="90174" y="186771"/>
                  <a:pt x="90174" y="186771"/>
                  <a:pt x="82694" y="180794"/>
                </a:cubicBezTo>
                <a:cubicBezTo>
                  <a:pt x="82694" y="180794"/>
                  <a:pt x="82694" y="180794"/>
                  <a:pt x="81198" y="177806"/>
                </a:cubicBezTo>
                <a:cubicBezTo>
                  <a:pt x="81198" y="177806"/>
                  <a:pt x="81198" y="177806"/>
                  <a:pt x="87182" y="173324"/>
                </a:cubicBezTo>
                <a:cubicBezTo>
                  <a:pt x="87182" y="173324"/>
                  <a:pt x="87182" y="173324"/>
                  <a:pt x="91670" y="173324"/>
                </a:cubicBezTo>
                <a:cubicBezTo>
                  <a:pt x="91670" y="173324"/>
                  <a:pt x="91670" y="173324"/>
                  <a:pt x="100647" y="171829"/>
                </a:cubicBezTo>
                <a:cubicBezTo>
                  <a:pt x="100647" y="171829"/>
                  <a:pt x="100647" y="171829"/>
                  <a:pt x="112615" y="164359"/>
                </a:cubicBezTo>
                <a:cubicBezTo>
                  <a:pt x="112615" y="164359"/>
                  <a:pt x="112615" y="164359"/>
                  <a:pt x="114111" y="167347"/>
                </a:cubicBezTo>
                <a:cubicBezTo>
                  <a:pt x="114111" y="167347"/>
                  <a:pt x="114111" y="167347"/>
                  <a:pt x="121592" y="164359"/>
                </a:cubicBezTo>
                <a:cubicBezTo>
                  <a:pt x="121592" y="164359"/>
                  <a:pt x="121592" y="164359"/>
                  <a:pt x="121592" y="162864"/>
                </a:cubicBezTo>
                <a:cubicBezTo>
                  <a:pt x="121592" y="162864"/>
                  <a:pt x="121592" y="162864"/>
                  <a:pt x="126080" y="161370"/>
                </a:cubicBezTo>
                <a:cubicBezTo>
                  <a:pt x="126080" y="161370"/>
                  <a:pt x="126080" y="161370"/>
                  <a:pt x="135056" y="159876"/>
                </a:cubicBezTo>
                <a:cubicBezTo>
                  <a:pt x="135056" y="159876"/>
                  <a:pt x="135056" y="159876"/>
                  <a:pt x="145529" y="159876"/>
                </a:cubicBezTo>
                <a:cubicBezTo>
                  <a:pt x="145529" y="159876"/>
                  <a:pt x="145529" y="159876"/>
                  <a:pt x="150017" y="162864"/>
                </a:cubicBezTo>
                <a:cubicBezTo>
                  <a:pt x="150017" y="162864"/>
                  <a:pt x="150017" y="162864"/>
                  <a:pt x="147025" y="170335"/>
                </a:cubicBezTo>
                <a:cubicBezTo>
                  <a:pt x="147025" y="170335"/>
                  <a:pt x="147025" y="170335"/>
                  <a:pt x="147025" y="173324"/>
                </a:cubicBezTo>
                <a:cubicBezTo>
                  <a:pt x="147025" y="173324"/>
                  <a:pt x="147025" y="173324"/>
                  <a:pt x="151513" y="176312"/>
                </a:cubicBezTo>
                <a:cubicBezTo>
                  <a:pt x="151513" y="176312"/>
                  <a:pt x="151513" y="176312"/>
                  <a:pt x="156001" y="180794"/>
                </a:cubicBezTo>
                <a:cubicBezTo>
                  <a:pt x="156001" y="180794"/>
                  <a:pt x="156001" y="180794"/>
                  <a:pt x="164978" y="180794"/>
                </a:cubicBezTo>
                <a:cubicBezTo>
                  <a:pt x="164978" y="180794"/>
                  <a:pt x="164978" y="180794"/>
                  <a:pt x="176946" y="183783"/>
                </a:cubicBezTo>
                <a:cubicBezTo>
                  <a:pt x="176946" y="183783"/>
                  <a:pt x="176946" y="183783"/>
                  <a:pt x="185923" y="179300"/>
                </a:cubicBezTo>
                <a:cubicBezTo>
                  <a:pt x="185923" y="179300"/>
                  <a:pt x="185923" y="179300"/>
                  <a:pt x="191907" y="173324"/>
                </a:cubicBezTo>
                <a:cubicBezTo>
                  <a:pt x="191907" y="173324"/>
                  <a:pt x="191907" y="173324"/>
                  <a:pt x="199387" y="168841"/>
                </a:cubicBezTo>
                <a:cubicBezTo>
                  <a:pt x="199387" y="168841"/>
                  <a:pt x="193403" y="165853"/>
                  <a:pt x="191907" y="165853"/>
                </a:cubicBezTo>
                <a:cubicBezTo>
                  <a:pt x="188915" y="165853"/>
                  <a:pt x="185923" y="162864"/>
                  <a:pt x="185923" y="162864"/>
                </a:cubicBezTo>
                <a:cubicBezTo>
                  <a:pt x="185923" y="162864"/>
                  <a:pt x="185923" y="162864"/>
                  <a:pt x="181435" y="159876"/>
                </a:cubicBezTo>
                <a:cubicBezTo>
                  <a:pt x="181435" y="159876"/>
                  <a:pt x="181435" y="159876"/>
                  <a:pt x="181435" y="153899"/>
                </a:cubicBezTo>
                <a:cubicBezTo>
                  <a:pt x="181435" y="153899"/>
                  <a:pt x="181435" y="153899"/>
                  <a:pt x="179939" y="146428"/>
                </a:cubicBezTo>
                <a:cubicBezTo>
                  <a:pt x="179939" y="146428"/>
                  <a:pt x="179939" y="146428"/>
                  <a:pt x="157497" y="140452"/>
                </a:cubicBezTo>
                <a:cubicBezTo>
                  <a:pt x="157497" y="140452"/>
                  <a:pt x="157497" y="140452"/>
                  <a:pt x="157497" y="118039"/>
                </a:cubicBezTo>
                <a:cubicBezTo>
                  <a:pt x="157497" y="118039"/>
                  <a:pt x="157497" y="118039"/>
                  <a:pt x="147025" y="107580"/>
                </a:cubicBezTo>
                <a:cubicBezTo>
                  <a:pt x="147025" y="107580"/>
                  <a:pt x="147025" y="107580"/>
                  <a:pt x="126080" y="85168"/>
                </a:cubicBezTo>
                <a:cubicBezTo>
                  <a:pt x="126080" y="85168"/>
                  <a:pt x="126080" y="85168"/>
                  <a:pt x="129072" y="85168"/>
                </a:cubicBezTo>
                <a:cubicBezTo>
                  <a:pt x="129072" y="85168"/>
                  <a:pt x="129072" y="85168"/>
                  <a:pt x="129072" y="80685"/>
                </a:cubicBezTo>
                <a:cubicBezTo>
                  <a:pt x="129072" y="80685"/>
                  <a:pt x="129072" y="80685"/>
                  <a:pt x="136552" y="80685"/>
                </a:cubicBezTo>
                <a:cubicBezTo>
                  <a:pt x="136552" y="80685"/>
                  <a:pt x="136552" y="80685"/>
                  <a:pt x="136552" y="74708"/>
                </a:cubicBezTo>
                <a:cubicBezTo>
                  <a:pt x="136552" y="74708"/>
                  <a:pt x="136552" y="74708"/>
                  <a:pt x="138048" y="67238"/>
                </a:cubicBezTo>
                <a:cubicBezTo>
                  <a:pt x="138048" y="67238"/>
                  <a:pt x="138048" y="67238"/>
                  <a:pt x="142537" y="67238"/>
                </a:cubicBezTo>
                <a:cubicBezTo>
                  <a:pt x="142537" y="67238"/>
                  <a:pt x="142537" y="67238"/>
                  <a:pt x="147025" y="70226"/>
                </a:cubicBezTo>
                <a:cubicBezTo>
                  <a:pt x="147025" y="70226"/>
                  <a:pt x="147025" y="70226"/>
                  <a:pt x="154505" y="70226"/>
                </a:cubicBezTo>
                <a:cubicBezTo>
                  <a:pt x="154505" y="70226"/>
                  <a:pt x="154505" y="70226"/>
                  <a:pt x="157497" y="70226"/>
                </a:cubicBezTo>
                <a:cubicBezTo>
                  <a:pt x="157497" y="70226"/>
                  <a:pt x="157497" y="70226"/>
                  <a:pt x="164978" y="70226"/>
                </a:cubicBezTo>
                <a:cubicBezTo>
                  <a:pt x="164978" y="70226"/>
                  <a:pt x="164978" y="70226"/>
                  <a:pt x="178442" y="65743"/>
                </a:cubicBezTo>
                <a:cubicBezTo>
                  <a:pt x="178442" y="65743"/>
                  <a:pt x="178442" y="65743"/>
                  <a:pt x="182931" y="61261"/>
                </a:cubicBezTo>
                <a:cubicBezTo>
                  <a:pt x="182931" y="61261"/>
                  <a:pt x="182931" y="61261"/>
                  <a:pt x="187419" y="53790"/>
                </a:cubicBezTo>
                <a:cubicBezTo>
                  <a:pt x="187419" y="53790"/>
                  <a:pt x="187419" y="53790"/>
                  <a:pt x="187419" y="41837"/>
                </a:cubicBezTo>
                <a:cubicBezTo>
                  <a:pt x="187419" y="41837"/>
                  <a:pt x="187419" y="41837"/>
                  <a:pt x="191907" y="41837"/>
                </a:cubicBezTo>
                <a:cubicBezTo>
                  <a:pt x="191907" y="41837"/>
                  <a:pt x="191907" y="41837"/>
                  <a:pt x="196395" y="37354"/>
                </a:cubicBezTo>
                <a:cubicBezTo>
                  <a:pt x="196395" y="37354"/>
                  <a:pt x="196395" y="37354"/>
                  <a:pt x="205372" y="29883"/>
                </a:cubicBezTo>
                <a:cubicBezTo>
                  <a:pt x="205372" y="29883"/>
                  <a:pt x="205372" y="29883"/>
                  <a:pt x="221829" y="26895"/>
                </a:cubicBezTo>
                <a:cubicBezTo>
                  <a:pt x="221829" y="26895"/>
                  <a:pt x="221829" y="26895"/>
                  <a:pt x="227813" y="19424"/>
                </a:cubicBezTo>
                <a:cubicBezTo>
                  <a:pt x="227813" y="19424"/>
                  <a:pt x="227813" y="19424"/>
                  <a:pt x="233797" y="16436"/>
                </a:cubicBezTo>
                <a:cubicBezTo>
                  <a:pt x="233797" y="16436"/>
                  <a:pt x="233797" y="16436"/>
                  <a:pt x="238285" y="11953"/>
                </a:cubicBezTo>
                <a:cubicBezTo>
                  <a:pt x="238285" y="11953"/>
                  <a:pt x="238285" y="11953"/>
                  <a:pt x="262223" y="13447"/>
                </a:cubicBezTo>
                <a:cubicBezTo>
                  <a:pt x="262223" y="13447"/>
                  <a:pt x="262223" y="13447"/>
                  <a:pt x="265215" y="5977"/>
                </a:cubicBezTo>
                <a:cubicBezTo>
                  <a:pt x="265215" y="5977"/>
                  <a:pt x="265215" y="5977"/>
                  <a:pt x="277183" y="0"/>
                </a:cubicBezTo>
                <a:close/>
              </a:path>
            </a:pathLst>
          </a:custGeom>
          <a:solidFill>
            <a:srgbClr val="57123F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64" name="Freeform 282">
            <a:extLst>
              <a:ext uri="{FF2B5EF4-FFF2-40B4-BE49-F238E27FC236}">
                <a16:creationId xmlns:a16="http://schemas.microsoft.com/office/drawing/2014/main" id="{80B66646-59B5-FF41-A00E-45EC33E5C03A}"/>
              </a:ext>
            </a:extLst>
          </p:cNvPr>
          <p:cNvSpPr>
            <a:spLocks/>
          </p:cNvSpPr>
          <p:nvPr/>
        </p:nvSpPr>
        <p:spPr bwMode="auto">
          <a:xfrm>
            <a:off x="6820383" y="5134340"/>
            <a:ext cx="1023376" cy="650362"/>
          </a:xfrm>
          <a:custGeom>
            <a:avLst/>
            <a:gdLst>
              <a:gd name="connsiteX0" fmla="*/ 373837 w 470138"/>
              <a:gd name="connsiteY0" fmla="*/ 178512 h 298698"/>
              <a:gd name="connsiteX1" fmla="*/ 376847 w 470138"/>
              <a:gd name="connsiteY1" fmla="*/ 178512 h 298698"/>
              <a:gd name="connsiteX2" fmla="*/ 382865 w 470138"/>
              <a:gd name="connsiteY2" fmla="*/ 178512 h 298698"/>
              <a:gd name="connsiteX3" fmla="*/ 391894 w 470138"/>
              <a:gd name="connsiteY3" fmla="*/ 184447 h 298698"/>
              <a:gd name="connsiteX4" fmla="*/ 399417 w 470138"/>
              <a:gd name="connsiteY4" fmla="*/ 191866 h 298698"/>
              <a:gd name="connsiteX5" fmla="*/ 405436 w 470138"/>
              <a:gd name="connsiteY5" fmla="*/ 193350 h 298698"/>
              <a:gd name="connsiteX6" fmla="*/ 409950 w 470138"/>
              <a:gd name="connsiteY6" fmla="*/ 193350 h 298698"/>
              <a:gd name="connsiteX7" fmla="*/ 417474 w 470138"/>
              <a:gd name="connsiteY7" fmla="*/ 193350 h 298698"/>
              <a:gd name="connsiteX8" fmla="*/ 432521 w 470138"/>
              <a:gd name="connsiteY8" fmla="*/ 199285 h 298698"/>
              <a:gd name="connsiteX9" fmla="*/ 441549 w 470138"/>
              <a:gd name="connsiteY9" fmla="*/ 206704 h 298698"/>
              <a:gd name="connsiteX10" fmla="*/ 441549 w 470138"/>
              <a:gd name="connsiteY10" fmla="*/ 212639 h 298698"/>
              <a:gd name="connsiteX11" fmla="*/ 444558 w 470138"/>
              <a:gd name="connsiteY11" fmla="*/ 225993 h 298698"/>
              <a:gd name="connsiteX12" fmla="*/ 449072 w 470138"/>
              <a:gd name="connsiteY12" fmla="*/ 225993 h 298698"/>
              <a:gd name="connsiteX13" fmla="*/ 452082 w 470138"/>
              <a:gd name="connsiteY13" fmla="*/ 225993 h 298698"/>
              <a:gd name="connsiteX14" fmla="*/ 452082 w 470138"/>
              <a:gd name="connsiteY14" fmla="*/ 234896 h 298698"/>
              <a:gd name="connsiteX15" fmla="*/ 456596 w 470138"/>
              <a:gd name="connsiteY15" fmla="*/ 234896 h 298698"/>
              <a:gd name="connsiteX16" fmla="*/ 462615 w 470138"/>
              <a:gd name="connsiteY16" fmla="*/ 240831 h 298698"/>
              <a:gd name="connsiteX17" fmla="*/ 470138 w 470138"/>
              <a:gd name="connsiteY17" fmla="*/ 240831 h 298698"/>
              <a:gd name="connsiteX18" fmla="*/ 462615 w 470138"/>
              <a:gd name="connsiteY18" fmla="*/ 251217 h 298698"/>
              <a:gd name="connsiteX19" fmla="*/ 456596 w 470138"/>
              <a:gd name="connsiteY19" fmla="*/ 254185 h 298698"/>
              <a:gd name="connsiteX20" fmla="*/ 449072 w 470138"/>
              <a:gd name="connsiteY20" fmla="*/ 267539 h 298698"/>
              <a:gd name="connsiteX21" fmla="*/ 440044 w 470138"/>
              <a:gd name="connsiteY21" fmla="*/ 270506 h 298698"/>
              <a:gd name="connsiteX22" fmla="*/ 421988 w 470138"/>
              <a:gd name="connsiteY22" fmla="*/ 270506 h 298698"/>
              <a:gd name="connsiteX23" fmla="*/ 418978 w 470138"/>
              <a:gd name="connsiteY23" fmla="*/ 274958 h 298698"/>
              <a:gd name="connsiteX24" fmla="*/ 406941 w 470138"/>
              <a:gd name="connsiteY24" fmla="*/ 274958 h 298698"/>
              <a:gd name="connsiteX25" fmla="*/ 403931 w 470138"/>
              <a:gd name="connsiteY25" fmla="*/ 285344 h 298698"/>
              <a:gd name="connsiteX26" fmla="*/ 402427 w 470138"/>
              <a:gd name="connsiteY26" fmla="*/ 292763 h 298698"/>
              <a:gd name="connsiteX27" fmla="*/ 399417 w 470138"/>
              <a:gd name="connsiteY27" fmla="*/ 295731 h 298698"/>
              <a:gd name="connsiteX28" fmla="*/ 396408 w 470138"/>
              <a:gd name="connsiteY28" fmla="*/ 298698 h 298698"/>
              <a:gd name="connsiteX29" fmla="*/ 391894 w 470138"/>
              <a:gd name="connsiteY29" fmla="*/ 298698 h 298698"/>
              <a:gd name="connsiteX30" fmla="*/ 387380 w 470138"/>
              <a:gd name="connsiteY30" fmla="*/ 291279 h 298698"/>
              <a:gd name="connsiteX31" fmla="*/ 376847 w 470138"/>
              <a:gd name="connsiteY31" fmla="*/ 286828 h 298698"/>
              <a:gd name="connsiteX32" fmla="*/ 370828 w 470138"/>
              <a:gd name="connsiteY32" fmla="*/ 280893 h 298698"/>
              <a:gd name="connsiteX33" fmla="*/ 370828 w 470138"/>
              <a:gd name="connsiteY33" fmla="*/ 277925 h 298698"/>
              <a:gd name="connsiteX34" fmla="*/ 370828 w 470138"/>
              <a:gd name="connsiteY34" fmla="*/ 273474 h 298698"/>
              <a:gd name="connsiteX35" fmla="*/ 370828 w 470138"/>
              <a:gd name="connsiteY35" fmla="*/ 267539 h 298698"/>
              <a:gd name="connsiteX36" fmla="*/ 370828 w 470138"/>
              <a:gd name="connsiteY36" fmla="*/ 264571 h 298698"/>
              <a:gd name="connsiteX37" fmla="*/ 370828 w 470138"/>
              <a:gd name="connsiteY37" fmla="*/ 252701 h 298698"/>
              <a:gd name="connsiteX38" fmla="*/ 370828 w 470138"/>
              <a:gd name="connsiteY38" fmla="*/ 249733 h 298698"/>
              <a:gd name="connsiteX39" fmla="*/ 370828 w 470138"/>
              <a:gd name="connsiteY39" fmla="*/ 242315 h 298698"/>
              <a:gd name="connsiteX40" fmla="*/ 363304 w 470138"/>
              <a:gd name="connsiteY40" fmla="*/ 231928 h 298698"/>
              <a:gd name="connsiteX41" fmla="*/ 358790 w 470138"/>
              <a:gd name="connsiteY41" fmla="*/ 227477 h 298698"/>
              <a:gd name="connsiteX42" fmla="*/ 358790 w 470138"/>
              <a:gd name="connsiteY42" fmla="*/ 223025 h 298698"/>
              <a:gd name="connsiteX43" fmla="*/ 358790 w 470138"/>
              <a:gd name="connsiteY43" fmla="*/ 220058 h 298698"/>
              <a:gd name="connsiteX44" fmla="*/ 363304 w 470138"/>
              <a:gd name="connsiteY44" fmla="*/ 214123 h 298698"/>
              <a:gd name="connsiteX45" fmla="*/ 370828 w 470138"/>
              <a:gd name="connsiteY45" fmla="*/ 212639 h 298698"/>
              <a:gd name="connsiteX46" fmla="*/ 376847 w 470138"/>
              <a:gd name="connsiteY46" fmla="*/ 206704 h 298698"/>
              <a:gd name="connsiteX47" fmla="*/ 376847 w 470138"/>
              <a:gd name="connsiteY47" fmla="*/ 199285 h 298698"/>
              <a:gd name="connsiteX48" fmla="*/ 373837 w 470138"/>
              <a:gd name="connsiteY48" fmla="*/ 185931 h 298698"/>
              <a:gd name="connsiteX49" fmla="*/ 373837 w 470138"/>
              <a:gd name="connsiteY49" fmla="*/ 182963 h 298698"/>
              <a:gd name="connsiteX50" fmla="*/ 373837 w 470138"/>
              <a:gd name="connsiteY50" fmla="*/ 178512 h 298698"/>
              <a:gd name="connsiteX51" fmla="*/ 275720 w 470138"/>
              <a:gd name="connsiteY51" fmla="*/ 116651 h 298698"/>
              <a:gd name="connsiteX52" fmla="*/ 281022 w 470138"/>
              <a:gd name="connsiteY52" fmla="*/ 116651 h 298698"/>
              <a:gd name="connsiteX53" fmla="*/ 284556 w 470138"/>
              <a:gd name="connsiteY53" fmla="*/ 116651 h 298698"/>
              <a:gd name="connsiteX54" fmla="*/ 288091 w 470138"/>
              <a:gd name="connsiteY54" fmla="*/ 120186 h 298698"/>
              <a:gd name="connsiteX55" fmla="*/ 291626 w 470138"/>
              <a:gd name="connsiteY55" fmla="*/ 125488 h 298698"/>
              <a:gd name="connsiteX56" fmla="*/ 291626 w 470138"/>
              <a:gd name="connsiteY56" fmla="*/ 130790 h 298698"/>
              <a:gd name="connsiteX57" fmla="*/ 284556 w 470138"/>
              <a:gd name="connsiteY57" fmla="*/ 134325 h 298698"/>
              <a:gd name="connsiteX58" fmla="*/ 281022 w 470138"/>
              <a:gd name="connsiteY58" fmla="*/ 130790 h 298698"/>
              <a:gd name="connsiteX59" fmla="*/ 281022 w 470138"/>
              <a:gd name="connsiteY59" fmla="*/ 125488 h 298698"/>
              <a:gd name="connsiteX60" fmla="*/ 275720 w 470138"/>
              <a:gd name="connsiteY60" fmla="*/ 121953 h 298698"/>
              <a:gd name="connsiteX61" fmla="*/ 275720 w 470138"/>
              <a:gd name="connsiteY61" fmla="*/ 120186 h 298698"/>
              <a:gd name="connsiteX62" fmla="*/ 309302 w 470138"/>
              <a:gd name="connsiteY62" fmla="*/ 107814 h 298698"/>
              <a:gd name="connsiteX63" fmla="*/ 314604 w 470138"/>
              <a:gd name="connsiteY63" fmla="*/ 107814 h 298698"/>
              <a:gd name="connsiteX64" fmla="*/ 319906 w 470138"/>
              <a:gd name="connsiteY64" fmla="*/ 113116 h 298698"/>
              <a:gd name="connsiteX65" fmla="*/ 323441 w 470138"/>
              <a:gd name="connsiteY65" fmla="*/ 116651 h 298698"/>
              <a:gd name="connsiteX66" fmla="*/ 330511 w 470138"/>
              <a:gd name="connsiteY66" fmla="*/ 120186 h 298698"/>
              <a:gd name="connsiteX67" fmla="*/ 330511 w 470138"/>
              <a:gd name="connsiteY67" fmla="*/ 116651 h 298698"/>
              <a:gd name="connsiteX68" fmla="*/ 339348 w 470138"/>
              <a:gd name="connsiteY68" fmla="*/ 116651 h 298698"/>
              <a:gd name="connsiteX69" fmla="*/ 344650 w 470138"/>
              <a:gd name="connsiteY69" fmla="*/ 116651 h 298698"/>
              <a:gd name="connsiteX70" fmla="*/ 351720 w 470138"/>
              <a:gd name="connsiteY70" fmla="*/ 121954 h 298698"/>
              <a:gd name="connsiteX71" fmla="*/ 364092 w 470138"/>
              <a:gd name="connsiteY71" fmla="*/ 130791 h 298698"/>
              <a:gd name="connsiteX72" fmla="*/ 364092 w 470138"/>
              <a:gd name="connsiteY72" fmla="*/ 139628 h 298698"/>
              <a:gd name="connsiteX73" fmla="*/ 358789 w 470138"/>
              <a:gd name="connsiteY73" fmla="*/ 144930 h 298698"/>
              <a:gd name="connsiteX74" fmla="*/ 353487 w 470138"/>
              <a:gd name="connsiteY74" fmla="*/ 144930 h 298698"/>
              <a:gd name="connsiteX75" fmla="*/ 348185 w 470138"/>
              <a:gd name="connsiteY75" fmla="*/ 144930 h 298698"/>
              <a:gd name="connsiteX76" fmla="*/ 348185 w 470138"/>
              <a:gd name="connsiteY76" fmla="*/ 146698 h 298698"/>
              <a:gd name="connsiteX77" fmla="*/ 335813 w 470138"/>
              <a:gd name="connsiteY77" fmla="*/ 146698 h 298698"/>
              <a:gd name="connsiteX78" fmla="*/ 330511 w 470138"/>
              <a:gd name="connsiteY78" fmla="*/ 146698 h 298698"/>
              <a:gd name="connsiteX79" fmla="*/ 328743 w 470138"/>
              <a:gd name="connsiteY79" fmla="*/ 146698 h 298698"/>
              <a:gd name="connsiteX80" fmla="*/ 325209 w 470138"/>
              <a:gd name="connsiteY80" fmla="*/ 141396 h 298698"/>
              <a:gd name="connsiteX81" fmla="*/ 323441 w 470138"/>
              <a:gd name="connsiteY81" fmla="*/ 134326 h 298698"/>
              <a:gd name="connsiteX82" fmla="*/ 325209 w 470138"/>
              <a:gd name="connsiteY82" fmla="*/ 127256 h 298698"/>
              <a:gd name="connsiteX83" fmla="*/ 316371 w 470138"/>
              <a:gd name="connsiteY83" fmla="*/ 127256 h 298698"/>
              <a:gd name="connsiteX84" fmla="*/ 309302 w 470138"/>
              <a:gd name="connsiteY84" fmla="*/ 125488 h 298698"/>
              <a:gd name="connsiteX85" fmla="*/ 309302 w 470138"/>
              <a:gd name="connsiteY85" fmla="*/ 120186 h 298698"/>
              <a:gd name="connsiteX86" fmla="*/ 309302 w 470138"/>
              <a:gd name="connsiteY86" fmla="*/ 116651 h 298698"/>
              <a:gd name="connsiteX87" fmla="*/ 309302 w 470138"/>
              <a:gd name="connsiteY87" fmla="*/ 111349 h 298698"/>
              <a:gd name="connsiteX88" fmla="*/ 258045 w 470138"/>
              <a:gd name="connsiteY88" fmla="*/ 93675 h 298698"/>
              <a:gd name="connsiteX89" fmla="*/ 261580 w 470138"/>
              <a:gd name="connsiteY89" fmla="*/ 93675 h 298698"/>
              <a:gd name="connsiteX90" fmla="*/ 272184 w 470138"/>
              <a:gd name="connsiteY90" fmla="*/ 93675 h 298698"/>
              <a:gd name="connsiteX91" fmla="*/ 281021 w 470138"/>
              <a:gd name="connsiteY91" fmla="*/ 93675 h 298698"/>
              <a:gd name="connsiteX92" fmla="*/ 282788 w 470138"/>
              <a:gd name="connsiteY92" fmla="*/ 100745 h 298698"/>
              <a:gd name="connsiteX93" fmla="*/ 302230 w 470138"/>
              <a:gd name="connsiteY93" fmla="*/ 100745 h 298698"/>
              <a:gd name="connsiteX94" fmla="*/ 293393 w 470138"/>
              <a:gd name="connsiteY94" fmla="*/ 106047 h 298698"/>
              <a:gd name="connsiteX95" fmla="*/ 291625 w 470138"/>
              <a:gd name="connsiteY95" fmla="*/ 107815 h 298698"/>
              <a:gd name="connsiteX96" fmla="*/ 291625 w 470138"/>
              <a:gd name="connsiteY96" fmla="*/ 104280 h 298698"/>
              <a:gd name="connsiteX97" fmla="*/ 286323 w 470138"/>
              <a:gd name="connsiteY97" fmla="*/ 104280 h 298698"/>
              <a:gd name="connsiteX98" fmla="*/ 282788 w 470138"/>
              <a:gd name="connsiteY98" fmla="*/ 104280 h 298698"/>
              <a:gd name="connsiteX99" fmla="*/ 277486 w 470138"/>
              <a:gd name="connsiteY99" fmla="*/ 104280 h 298698"/>
              <a:gd name="connsiteX100" fmla="*/ 273951 w 470138"/>
              <a:gd name="connsiteY100" fmla="*/ 104280 h 298698"/>
              <a:gd name="connsiteX101" fmla="*/ 270417 w 470138"/>
              <a:gd name="connsiteY101" fmla="*/ 104280 h 298698"/>
              <a:gd name="connsiteX102" fmla="*/ 265114 w 470138"/>
              <a:gd name="connsiteY102" fmla="*/ 104280 h 298698"/>
              <a:gd name="connsiteX103" fmla="*/ 258045 w 470138"/>
              <a:gd name="connsiteY103" fmla="*/ 102512 h 298698"/>
              <a:gd name="connsiteX104" fmla="*/ 258045 w 470138"/>
              <a:gd name="connsiteY104" fmla="*/ 100745 h 298698"/>
              <a:gd name="connsiteX105" fmla="*/ 258045 w 470138"/>
              <a:gd name="connsiteY105" fmla="*/ 97210 h 298698"/>
              <a:gd name="connsiteX106" fmla="*/ 187348 w 470138"/>
              <a:gd name="connsiteY106" fmla="*/ 51256 h 298698"/>
              <a:gd name="connsiteX107" fmla="*/ 194417 w 470138"/>
              <a:gd name="connsiteY107" fmla="*/ 51256 h 298698"/>
              <a:gd name="connsiteX108" fmla="*/ 197952 w 470138"/>
              <a:gd name="connsiteY108" fmla="*/ 51256 h 298698"/>
              <a:gd name="connsiteX109" fmla="*/ 201487 w 470138"/>
              <a:gd name="connsiteY109" fmla="*/ 53023 h 298698"/>
              <a:gd name="connsiteX110" fmla="*/ 203254 w 470138"/>
              <a:gd name="connsiteY110" fmla="*/ 56558 h 298698"/>
              <a:gd name="connsiteX111" fmla="*/ 208557 w 470138"/>
              <a:gd name="connsiteY111" fmla="*/ 65395 h 298698"/>
              <a:gd name="connsiteX112" fmla="*/ 213859 w 470138"/>
              <a:gd name="connsiteY112" fmla="*/ 65395 h 298698"/>
              <a:gd name="connsiteX113" fmla="*/ 217394 w 470138"/>
              <a:gd name="connsiteY113" fmla="*/ 74233 h 298698"/>
              <a:gd name="connsiteX114" fmla="*/ 217394 w 470138"/>
              <a:gd name="connsiteY114" fmla="*/ 81303 h 298698"/>
              <a:gd name="connsiteX115" fmla="*/ 217394 w 470138"/>
              <a:gd name="connsiteY115" fmla="*/ 86605 h 298698"/>
              <a:gd name="connsiteX116" fmla="*/ 212092 w 470138"/>
              <a:gd name="connsiteY116" fmla="*/ 86605 h 298698"/>
              <a:gd name="connsiteX117" fmla="*/ 206789 w 470138"/>
              <a:gd name="connsiteY117" fmla="*/ 81303 h 298698"/>
              <a:gd name="connsiteX118" fmla="*/ 203254 w 470138"/>
              <a:gd name="connsiteY118" fmla="*/ 77768 h 298698"/>
              <a:gd name="connsiteX119" fmla="*/ 194417 w 470138"/>
              <a:gd name="connsiteY119" fmla="*/ 81303 h 298698"/>
              <a:gd name="connsiteX120" fmla="*/ 187348 w 470138"/>
              <a:gd name="connsiteY120" fmla="*/ 83070 h 298698"/>
              <a:gd name="connsiteX121" fmla="*/ 182046 w 470138"/>
              <a:gd name="connsiteY121" fmla="*/ 79535 h 298698"/>
              <a:gd name="connsiteX122" fmla="*/ 178511 w 470138"/>
              <a:gd name="connsiteY122" fmla="*/ 74233 h 298698"/>
              <a:gd name="connsiteX123" fmla="*/ 169674 w 470138"/>
              <a:gd name="connsiteY123" fmla="*/ 68930 h 298698"/>
              <a:gd name="connsiteX124" fmla="*/ 169674 w 470138"/>
              <a:gd name="connsiteY124" fmla="*/ 63628 h 298698"/>
              <a:gd name="connsiteX125" fmla="*/ 169674 w 470138"/>
              <a:gd name="connsiteY125" fmla="*/ 56558 h 298698"/>
              <a:gd name="connsiteX126" fmla="*/ 174976 w 470138"/>
              <a:gd name="connsiteY126" fmla="*/ 56558 h 298698"/>
              <a:gd name="connsiteX127" fmla="*/ 180278 w 470138"/>
              <a:gd name="connsiteY127" fmla="*/ 56558 h 298698"/>
              <a:gd name="connsiteX128" fmla="*/ 180278 w 470138"/>
              <a:gd name="connsiteY128" fmla="*/ 53023 h 298698"/>
              <a:gd name="connsiteX129" fmla="*/ 12372 w 470138"/>
              <a:gd name="connsiteY129" fmla="*/ 15908 h 298698"/>
              <a:gd name="connsiteX130" fmla="*/ 12372 w 470138"/>
              <a:gd name="connsiteY130" fmla="*/ 21210 h 298698"/>
              <a:gd name="connsiteX131" fmla="*/ 12372 w 470138"/>
              <a:gd name="connsiteY131" fmla="*/ 24745 h 298698"/>
              <a:gd name="connsiteX132" fmla="*/ 8837 w 470138"/>
              <a:gd name="connsiteY132" fmla="*/ 28280 h 298698"/>
              <a:gd name="connsiteX133" fmla="*/ 7069 w 470138"/>
              <a:gd name="connsiteY133" fmla="*/ 31815 h 298698"/>
              <a:gd name="connsiteX134" fmla="*/ 7069 w 470138"/>
              <a:gd name="connsiteY134" fmla="*/ 38885 h 298698"/>
              <a:gd name="connsiteX135" fmla="*/ 0 w 470138"/>
              <a:gd name="connsiteY135" fmla="*/ 35350 h 298698"/>
              <a:gd name="connsiteX136" fmla="*/ 0 w 470138"/>
              <a:gd name="connsiteY136" fmla="*/ 31815 h 298698"/>
              <a:gd name="connsiteX137" fmla="*/ 0 w 470138"/>
              <a:gd name="connsiteY137" fmla="*/ 28280 h 298698"/>
              <a:gd name="connsiteX138" fmla="*/ 7069 w 470138"/>
              <a:gd name="connsiteY138" fmla="*/ 21210 h 298698"/>
              <a:gd name="connsiteX139" fmla="*/ 58325 w 470138"/>
              <a:gd name="connsiteY139" fmla="*/ 0 h 298698"/>
              <a:gd name="connsiteX140" fmla="*/ 63627 w 470138"/>
              <a:gd name="connsiteY140" fmla="*/ 0 h 298698"/>
              <a:gd name="connsiteX141" fmla="*/ 77767 w 470138"/>
              <a:gd name="connsiteY141" fmla="*/ 0 h 298698"/>
              <a:gd name="connsiteX142" fmla="*/ 83069 w 470138"/>
              <a:gd name="connsiteY142" fmla="*/ 0 h 298698"/>
              <a:gd name="connsiteX143" fmla="*/ 88372 w 470138"/>
              <a:gd name="connsiteY143" fmla="*/ 8837 h 298698"/>
              <a:gd name="connsiteX144" fmla="*/ 88372 w 470138"/>
              <a:gd name="connsiteY144" fmla="*/ 10604 h 298698"/>
              <a:gd name="connsiteX145" fmla="*/ 88372 w 470138"/>
              <a:gd name="connsiteY145" fmla="*/ 15907 h 298698"/>
              <a:gd name="connsiteX146" fmla="*/ 86604 w 470138"/>
              <a:gd name="connsiteY146" fmla="*/ 21209 h 298698"/>
              <a:gd name="connsiteX147" fmla="*/ 86604 w 470138"/>
              <a:gd name="connsiteY147" fmla="*/ 22977 h 298698"/>
              <a:gd name="connsiteX148" fmla="*/ 81302 w 470138"/>
              <a:gd name="connsiteY148" fmla="*/ 28279 h 298698"/>
              <a:gd name="connsiteX149" fmla="*/ 77767 w 470138"/>
              <a:gd name="connsiteY149" fmla="*/ 28279 h 298698"/>
              <a:gd name="connsiteX150" fmla="*/ 72465 w 470138"/>
              <a:gd name="connsiteY150" fmla="*/ 28279 h 298698"/>
              <a:gd name="connsiteX151" fmla="*/ 68930 w 470138"/>
              <a:gd name="connsiteY151" fmla="*/ 28279 h 298698"/>
              <a:gd name="connsiteX152" fmla="*/ 60092 w 470138"/>
              <a:gd name="connsiteY152" fmla="*/ 22977 h 298698"/>
              <a:gd name="connsiteX153" fmla="*/ 58325 w 470138"/>
              <a:gd name="connsiteY153" fmla="*/ 22977 h 298698"/>
              <a:gd name="connsiteX154" fmla="*/ 49488 w 470138"/>
              <a:gd name="connsiteY154" fmla="*/ 15907 h 298698"/>
              <a:gd name="connsiteX155" fmla="*/ 49488 w 470138"/>
              <a:gd name="connsiteY155" fmla="*/ 7070 h 298698"/>
              <a:gd name="connsiteX156" fmla="*/ 49488 w 470138"/>
              <a:gd name="connsiteY156" fmla="*/ 3535 h 29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470138" h="298698">
                <a:moveTo>
                  <a:pt x="373837" y="178512"/>
                </a:moveTo>
                <a:cubicBezTo>
                  <a:pt x="376847" y="178512"/>
                  <a:pt x="376847" y="178512"/>
                  <a:pt x="376847" y="178512"/>
                </a:cubicBezTo>
                <a:cubicBezTo>
                  <a:pt x="382865" y="178512"/>
                  <a:pt x="382865" y="178512"/>
                  <a:pt x="382865" y="178512"/>
                </a:cubicBezTo>
                <a:cubicBezTo>
                  <a:pt x="391894" y="184447"/>
                  <a:pt x="391894" y="184447"/>
                  <a:pt x="391894" y="184447"/>
                </a:cubicBezTo>
                <a:cubicBezTo>
                  <a:pt x="399417" y="191866"/>
                  <a:pt x="399417" y="191866"/>
                  <a:pt x="399417" y="191866"/>
                </a:cubicBezTo>
                <a:cubicBezTo>
                  <a:pt x="399417" y="191866"/>
                  <a:pt x="403931" y="193350"/>
                  <a:pt x="405436" y="193350"/>
                </a:cubicBezTo>
                <a:cubicBezTo>
                  <a:pt x="406941" y="193350"/>
                  <a:pt x="408445" y="193350"/>
                  <a:pt x="409950" y="193350"/>
                </a:cubicBezTo>
                <a:cubicBezTo>
                  <a:pt x="411455" y="193350"/>
                  <a:pt x="417474" y="193350"/>
                  <a:pt x="417474" y="193350"/>
                </a:cubicBezTo>
                <a:cubicBezTo>
                  <a:pt x="432521" y="199285"/>
                  <a:pt x="432521" y="199285"/>
                  <a:pt x="432521" y="199285"/>
                </a:cubicBezTo>
                <a:cubicBezTo>
                  <a:pt x="441549" y="206704"/>
                  <a:pt x="441549" y="206704"/>
                  <a:pt x="441549" y="206704"/>
                </a:cubicBezTo>
                <a:cubicBezTo>
                  <a:pt x="441549" y="212639"/>
                  <a:pt x="441549" y="212639"/>
                  <a:pt x="441549" y="212639"/>
                </a:cubicBezTo>
                <a:cubicBezTo>
                  <a:pt x="444558" y="225993"/>
                  <a:pt x="444558" y="225993"/>
                  <a:pt x="444558" y="225993"/>
                </a:cubicBezTo>
                <a:cubicBezTo>
                  <a:pt x="449072" y="225993"/>
                  <a:pt x="449072" y="225993"/>
                  <a:pt x="449072" y="225993"/>
                </a:cubicBezTo>
                <a:cubicBezTo>
                  <a:pt x="452082" y="225993"/>
                  <a:pt x="452082" y="225993"/>
                  <a:pt x="452082" y="225993"/>
                </a:cubicBezTo>
                <a:cubicBezTo>
                  <a:pt x="452082" y="234896"/>
                  <a:pt x="452082" y="234896"/>
                  <a:pt x="452082" y="234896"/>
                </a:cubicBezTo>
                <a:cubicBezTo>
                  <a:pt x="456596" y="234896"/>
                  <a:pt x="456596" y="234896"/>
                  <a:pt x="456596" y="234896"/>
                </a:cubicBezTo>
                <a:cubicBezTo>
                  <a:pt x="462615" y="240831"/>
                  <a:pt x="462615" y="240831"/>
                  <a:pt x="462615" y="240831"/>
                </a:cubicBezTo>
                <a:cubicBezTo>
                  <a:pt x="470138" y="240831"/>
                  <a:pt x="470138" y="240831"/>
                  <a:pt x="470138" y="240831"/>
                </a:cubicBezTo>
                <a:cubicBezTo>
                  <a:pt x="462615" y="251217"/>
                  <a:pt x="462615" y="251217"/>
                  <a:pt x="462615" y="251217"/>
                </a:cubicBezTo>
                <a:cubicBezTo>
                  <a:pt x="456596" y="254185"/>
                  <a:pt x="456596" y="254185"/>
                  <a:pt x="456596" y="254185"/>
                </a:cubicBezTo>
                <a:cubicBezTo>
                  <a:pt x="449072" y="267539"/>
                  <a:pt x="449072" y="267539"/>
                  <a:pt x="449072" y="267539"/>
                </a:cubicBezTo>
                <a:cubicBezTo>
                  <a:pt x="440044" y="270506"/>
                  <a:pt x="440044" y="270506"/>
                  <a:pt x="440044" y="270506"/>
                </a:cubicBezTo>
                <a:cubicBezTo>
                  <a:pt x="421988" y="270506"/>
                  <a:pt x="421988" y="270506"/>
                  <a:pt x="421988" y="270506"/>
                </a:cubicBezTo>
                <a:cubicBezTo>
                  <a:pt x="418978" y="274958"/>
                  <a:pt x="418978" y="274958"/>
                  <a:pt x="418978" y="274958"/>
                </a:cubicBezTo>
                <a:cubicBezTo>
                  <a:pt x="406941" y="274958"/>
                  <a:pt x="406941" y="274958"/>
                  <a:pt x="406941" y="274958"/>
                </a:cubicBezTo>
                <a:cubicBezTo>
                  <a:pt x="403931" y="285344"/>
                  <a:pt x="403931" y="285344"/>
                  <a:pt x="403931" y="285344"/>
                </a:cubicBezTo>
                <a:cubicBezTo>
                  <a:pt x="402427" y="292763"/>
                  <a:pt x="402427" y="292763"/>
                  <a:pt x="402427" y="292763"/>
                </a:cubicBezTo>
                <a:cubicBezTo>
                  <a:pt x="399417" y="295731"/>
                  <a:pt x="399417" y="295731"/>
                  <a:pt x="399417" y="295731"/>
                </a:cubicBezTo>
                <a:cubicBezTo>
                  <a:pt x="396408" y="298698"/>
                  <a:pt x="396408" y="298698"/>
                  <a:pt x="396408" y="298698"/>
                </a:cubicBezTo>
                <a:cubicBezTo>
                  <a:pt x="391894" y="298698"/>
                  <a:pt x="391894" y="298698"/>
                  <a:pt x="391894" y="298698"/>
                </a:cubicBezTo>
                <a:cubicBezTo>
                  <a:pt x="387380" y="291279"/>
                  <a:pt x="387380" y="291279"/>
                  <a:pt x="387380" y="291279"/>
                </a:cubicBezTo>
                <a:cubicBezTo>
                  <a:pt x="376847" y="286828"/>
                  <a:pt x="376847" y="286828"/>
                  <a:pt x="376847" y="286828"/>
                </a:cubicBezTo>
                <a:cubicBezTo>
                  <a:pt x="370828" y="280893"/>
                  <a:pt x="370828" y="280893"/>
                  <a:pt x="370828" y="280893"/>
                </a:cubicBezTo>
                <a:cubicBezTo>
                  <a:pt x="370828" y="277925"/>
                  <a:pt x="370828" y="277925"/>
                  <a:pt x="370828" y="277925"/>
                </a:cubicBezTo>
                <a:cubicBezTo>
                  <a:pt x="370828" y="273474"/>
                  <a:pt x="370828" y="273474"/>
                  <a:pt x="370828" y="273474"/>
                </a:cubicBezTo>
                <a:cubicBezTo>
                  <a:pt x="370828" y="267539"/>
                  <a:pt x="370828" y="267539"/>
                  <a:pt x="370828" y="267539"/>
                </a:cubicBezTo>
                <a:cubicBezTo>
                  <a:pt x="370828" y="264571"/>
                  <a:pt x="370828" y="264571"/>
                  <a:pt x="370828" y="264571"/>
                </a:cubicBezTo>
                <a:cubicBezTo>
                  <a:pt x="370828" y="252701"/>
                  <a:pt x="370828" y="252701"/>
                  <a:pt x="370828" y="252701"/>
                </a:cubicBezTo>
                <a:cubicBezTo>
                  <a:pt x="370828" y="249733"/>
                  <a:pt x="370828" y="249733"/>
                  <a:pt x="370828" y="249733"/>
                </a:cubicBezTo>
                <a:cubicBezTo>
                  <a:pt x="370828" y="242315"/>
                  <a:pt x="370828" y="242315"/>
                  <a:pt x="370828" y="242315"/>
                </a:cubicBezTo>
                <a:cubicBezTo>
                  <a:pt x="363304" y="231928"/>
                  <a:pt x="363304" y="231928"/>
                  <a:pt x="363304" y="231928"/>
                </a:cubicBezTo>
                <a:cubicBezTo>
                  <a:pt x="358790" y="227477"/>
                  <a:pt x="358790" y="227477"/>
                  <a:pt x="358790" y="227477"/>
                </a:cubicBezTo>
                <a:cubicBezTo>
                  <a:pt x="358790" y="223025"/>
                  <a:pt x="358790" y="223025"/>
                  <a:pt x="358790" y="223025"/>
                </a:cubicBezTo>
                <a:cubicBezTo>
                  <a:pt x="358790" y="220058"/>
                  <a:pt x="358790" y="220058"/>
                  <a:pt x="358790" y="220058"/>
                </a:cubicBezTo>
                <a:cubicBezTo>
                  <a:pt x="363304" y="214123"/>
                  <a:pt x="363304" y="214123"/>
                  <a:pt x="363304" y="214123"/>
                </a:cubicBezTo>
                <a:cubicBezTo>
                  <a:pt x="370828" y="212639"/>
                  <a:pt x="370828" y="212639"/>
                  <a:pt x="370828" y="212639"/>
                </a:cubicBezTo>
                <a:cubicBezTo>
                  <a:pt x="376847" y="206704"/>
                  <a:pt x="376847" y="206704"/>
                  <a:pt x="376847" y="206704"/>
                </a:cubicBezTo>
                <a:lnTo>
                  <a:pt x="376847" y="199285"/>
                </a:lnTo>
                <a:cubicBezTo>
                  <a:pt x="373837" y="185931"/>
                  <a:pt x="373837" y="185931"/>
                  <a:pt x="373837" y="185931"/>
                </a:cubicBezTo>
                <a:cubicBezTo>
                  <a:pt x="373837" y="182963"/>
                  <a:pt x="373837" y="182963"/>
                  <a:pt x="373837" y="182963"/>
                </a:cubicBezTo>
                <a:cubicBezTo>
                  <a:pt x="373837" y="178512"/>
                  <a:pt x="373837" y="178512"/>
                  <a:pt x="373837" y="178512"/>
                </a:cubicBezTo>
                <a:close/>
                <a:moveTo>
                  <a:pt x="275720" y="116651"/>
                </a:moveTo>
                <a:lnTo>
                  <a:pt x="281022" y="116651"/>
                </a:lnTo>
                <a:lnTo>
                  <a:pt x="284556" y="116651"/>
                </a:lnTo>
                <a:lnTo>
                  <a:pt x="288091" y="120186"/>
                </a:lnTo>
                <a:lnTo>
                  <a:pt x="291626" y="125488"/>
                </a:lnTo>
                <a:lnTo>
                  <a:pt x="291626" y="130790"/>
                </a:lnTo>
                <a:lnTo>
                  <a:pt x="284556" y="134325"/>
                </a:lnTo>
                <a:lnTo>
                  <a:pt x="281022" y="130790"/>
                </a:lnTo>
                <a:lnTo>
                  <a:pt x="281022" y="125488"/>
                </a:lnTo>
                <a:lnTo>
                  <a:pt x="275720" y="121953"/>
                </a:lnTo>
                <a:lnTo>
                  <a:pt x="275720" y="120186"/>
                </a:lnTo>
                <a:close/>
                <a:moveTo>
                  <a:pt x="309302" y="107814"/>
                </a:moveTo>
                <a:lnTo>
                  <a:pt x="314604" y="107814"/>
                </a:lnTo>
                <a:lnTo>
                  <a:pt x="319906" y="113116"/>
                </a:lnTo>
                <a:lnTo>
                  <a:pt x="323441" y="116651"/>
                </a:lnTo>
                <a:lnTo>
                  <a:pt x="330511" y="120186"/>
                </a:lnTo>
                <a:lnTo>
                  <a:pt x="330511" y="116651"/>
                </a:lnTo>
                <a:lnTo>
                  <a:pt x="339348" y="116651"/>
                </a:lnTo>
                <a:lnTo>
                  <a:pt x="344650" y="116651"/>
                </a:lnTo>
                <a:lnTo>
                  <a:pt x="351720" y="121954"/>
                </a:lnTo>
                <a:lnTo>
                  <a:pt x="364092" y="130791"/>
                </a:lnTo>
                <a:lnTo>
                  <a:pt x="364092" y="139628"/>
                </a:lnTo>
                <a:lnTo>
                  <a:pt x="358789" y="144930"/>
                </a:lnTo>
                <a:lnTo>
                  <a:pt x="353487" y="144930"/>
                </a:lnTo>
                <a:lnTo>
                  <a:pt x="348185" y="144930"/>
                </a:lnTo>
                <a:lnTo>
                  <a:pt x="348185" y="146698"/>
                </a:lnTo>
                <a:lnTo>
                  <a:pt x="335813" y="146698"/>
                </a:lnTo>
                <a:lnTo>
                  <a:pt x="330511" y="146698"/>
                </a:lnTo>
                <a:lnTo>
                  <a:pt x="328743" y="146698"/>
                </a:lnTo>
                <a:lnTo>
                  <a:pt x="325209" y="141396"/>
                </a:lnTo>
                <a:lnTo>
                  <a:pt x="323441" y="134326"/>
                </a:lnTo>
                <a:lnTo>
                  <a:pt x="325209" y="127256"/>
                </a:lnTo>
                <a:lnTo>
                  <a:pt x="316371" y="127256"/>
                </a:lnTo>
                <a:lnTo>
                  <a:pt x="309302" y="125488"/>
                </a:lnTo>
                <a:lnTo>
                  <a:pt x="309302" y="120186"/>
                </a:lnTo>
                <a:lnTo>
                  <a:pt x="309302" y="116651"/>
                </a:lnTo>
                <a:lnTo>
                  <a:pt x="309302" y="111349"/>
                </a:lnTo>
                <a:close/>
                <a:moveTo>
                  <a:pt x="258045" y="93675"/>
                </a:moveTo>
                <a:lnTo>
                  <a:pt x="261580" y="93675"/>
                </a:lnTo>
                <a:lnTo>
                  <a:pt x="272184" y="93675"/>
                </a:lnTo>
                <a:lnTo>
                  <a:pt x="281021" y="93675"/>
                </a:lnTo>
                <a:lnTo>
                  <a:pt x="282788" y="100745"/>
                </a:lnTo>
                <a:lnTo>
                  <a:pt x="302230" y="100745"/>
                </a:lnTo>
                <a:lnTo>
                  <a:pt x="293393" y="106047"/>
                </a:lnTo>
                <a:lnTo>
                  <a:pt x="291625" y="107815"/>
                </a:lnTo>
                <a:lnTo>
                  <a:pt x="291625" y="104280"/>
                </a:lnTo>
                <a:lnTo>
                  <a:pt x="286323" y="104280"/>
                </a:lnTo>
                <a:lnTo>
                  <a:pt x="282788" y="104280"/>
                </a:lnTo>
                <a:lnTo>
                  <a:pt x="277486" y="104280"/>
                </a:lnTo>
                <a:lnTo>
                  <a:pt x="273951" y="104280"/>
                </a:lnTo>
                <a:lnTo>
                  <a:pt x="270417" y="104280"/>
                </a:lnTo>
                <a:lnTo>
                  <a:pt x="265114" y="104280"/>
                </a:lnTo>
                <a:lnTo>
                  <a:pt x="258045" y="102512"/>
                </a:lnTo>
                <a:lnTo>
                  <a:pt x="258045" y="100745"/>
                </a:lnTo>
                <a:lnTo>
                  <a:pt x="258045" y="97210"/>
                </a:lnTo>
                <a:close/>
                <a:moveTo>
                  <a:pt x="187348" y="51256"/>
                </a:moveTo>
                <a:lnTo>
                  <a:pt x="194417" y="51256"/>
                </a:lnTo>
                <a:lnTo>
                  <a:pt x="197952" y="51256"/>
                </a:lnTo>
                <a:lnTo>
                  <a:pt x="201487" y="53023"/>
                </a:lnTo>
                <a:lnTo>
                  <a:pt x="203254" y="56558"/>
                </a:lnTo>
                <a:lnTo>
                  <a:pt x="208557" y="65395"/>
                </a:lnTo>
                <a:lnTo>
                  <a:pt x="213859" y="65395"/>
                </a:lnTo>
                <a:lnTo>
                  <a:pt x="217394" y="74233"/>
                </a:lnTo>
                <a:lnTo>
                  <a:pt x="217394" y="81303"/>
                </a:lnTo>
                <a:lnTo>
                  <a:pt x="217394" y="86605"/>
                </a:lnTo>
                <a:lnTo>
                  <a:pt x="212092" y="86605"/>
                </a:lnTo>
                <a:lnTo>
                  <a:pt x="206789" y="81303"/>
                </a:lnTo>
                <a:lnTo>
                  <a:pt x="203254" y="77768"/>
                </a:lnTo>
                <a:lnTo>
                  <a:pt x="194417" y="81303"/>
                </a:lnTo>
                <a:lnTo>
                  <a:pt x="187348" y="83070"/>
                </a:lnTo>
                <a:lnTo>
                  <a:pt x="182046" y="79535"/>
                </a:lnTo>
                <a:lnTo>
                  <a:pt x="178511" y="74233"/>
                </a:lnTo>
                <a:lnTo>
                  <a:pt x="169674" y="68930"/>
                </a:lnTo>
                <a:lnTo>
                  <a:pt x="169674" y="63628"/>
                </a:lnTo>
                <a:lnTo>
                  <a:pt x="169674" y="56558"/>
                </a:lnTo>
                <a:lnTo>
                  <a:pt x="174976" y="56558"/>
                </a:lnTo>
                <a:lnTo>
                  <a:pt x="180278" y="56558"/>
                </a:lnTo>
                <a:lnTo>
                  <a:pt x="180278" y="53023"/>
                </a:lnTo>
                <a:close/>
                <a:moveTo>
                  <a:pt x="12372" y="15908"/>
                </a:moveTo>
                <a:lnTo>
                  <a:pt x="12372" y="21210"/>
                </a:lnTo>
                <a:lnTo>
                  <a:pt x="12372" y="24745"/>
                </a:lnTo>
                <a:lnTo>
                  <a:pt x="8837" y="28280"/>
                </a:lnTo>
                <a:lnTo>
                  <a:pt x="7069" y="31815"/>
                </a:lnTo>
                <a:lnTo>
                  <a:pt x="7069" y="38885"/>
                </a:lnTo>
                <a:lnTo>
                  <a:pt x="0" y="35350"/>
                </a:lnTo>
                <a:lnTo>
                  <a:pt x="0" y="31815"/>
                </a:lnTo>
                <a:lnTo>
                  <a:pt x="0" y="28280"/>
                </a:lnTo>
                <a:lnTo>
                  <a:pt x="7069" y="21210"/>
                </a:lnTo>
                <a:close/>
                <a:moveTo>
                  <a:pt x="58325" y="0"/>
                </a:moveTo>
                <a:lnTo>
                  <a:pt x="63627" y="0"/>
                </a:lnTo>
                <a:lnTo>
                  <a:pt x="77767" y="0"/>
                </a:lnTo>
                <a:lnTo>
                  <a:pt x="83069" y="0"/>
                </a:lnTo>
                <a:lnTo>
                  <a:pt x="88372" y="8837"/>
                </a:lnTo>
                <a:lnTo>
                  <a:pt x="88372" y="10604"/>
                </a:lnTo>
                <a:lnTo>
                  <a:pt x="88372" y="15907"/>
                </a:lnTo>
                <a:lnTo>
                  <a:pt x="86604" y="21209"/>
                </a:lnTo>
                <a:lnTo>
                  <a:pt x="86604" y="22977"/>
                </a:lnTo>
                <a:lnTo>
                  <a:pt x="81302" y="28279"/>
                </a:lnTo>
                <a:lnTo>
                  <a:pt x="77767" y="28279"/>
                </a:lnTo>
                <a:lnTo>
                  <a:pt x="72465" y="28279"/>
                </a:lnTo>
                <a:lnTo>
                  <a:pt x="68930" y="28279"/>
                </a:lnTo>
                <a:lnTo>
                  <a:pt x="60092" y="22977"/>
                </a:lnTo>
                <a:lnTo>
                  <a:pt x="58325" y="22977"/>
                </a:lnTo>
                <a:lnTo>
                  <a:pt x="49488" y="15907"/>
                </a:lnTo>
                <a:lnTo>
                  <a:pt x="49488" y="7070"/>
                </a:lnTo>
                <a:lnTo>
                  <a:pt x="49488" y="3535"/>
                </a:lnTo>
                <a:close/>
              </a:path>
            </a:pathLst>
          </a:custGeom>
          <a:solidFill>
            <a:srgbClr val="57123F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Lato Bold" charset="0"/>
              <a:ea typeface="+mn-ea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F7C799D-4A9A-3F9B-3C57-3336B4FC8A0F}"/>
              </a:ext>
            </a:extLst>
          </p:cNvPr>
          <p:cNvSpPr txBox="1">
            <a:spLocks/>
          </p:cNvSpPr>
          <p:nvPr/>
        </p:nvSpPr>
        <p:spPr>
          <a:xfrm>
            <a:off x="8801446" y="226222"/>
            <a:ext cx="2156132" cy="391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Taxation</a:t>
            </a:r>
            <a:endParaRPr lang="en-US" sz="20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645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FCC0-9116-4147-8EA8-4D2C6DDC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39" y="136525"/>
            <a:ext cx="6643325" cy="546638"/>
          </a:xfrm>
        </p:spPr>
        <p:txBody>
          <a:bodyPr>
            <a:normAutofit/>
          </a:bodyPr>
          <a:lstStyle/>
          <a:p>
            <a:r>
              <a:rPr lang="en-US" sz="2800" dirty="0"/>
              <a:t>Why Estate Planning is Needed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541C16-38F9-2A48-87DC-28AE24A06DDC}"/>
              </a:ext>
            </a:extLst>
          </p:cNvPr>
          <p:cNvSpPr txBox="1"/>
          <p:nvPr/>
        </p:nvSpPr>
        <p:spPr>
          <a:xfrm>
            <a:off x="250510" y="1499164"/>
            <a:ext cx="6621022" cy="355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39343B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Ensures intentions are honored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39343B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Governs distribution of property 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39343B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Appoints individuals to manage estate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39343B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Designates guardians for minors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39343B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liquidity</a:t>
            </a:r>
          </a:p>
          <a:p>
            <a:pPr marL="342900" indent="-342900">
              <a:lnSpc>
                <a:spcPct val="150000"/>
              </a:lnSpc>
              <a:buClr>
                <a:srgbClr val="39343B"/>
              </a:buClr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39343B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1AC3B9-711F-674C-BE21-04B235485E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35962" y="1100327"/>
            <a:ext cx="4988756" cy="49194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2BE6E4-DC30-2145-A38F-C3C31C3FEB5C}"/>
              </a:ext>
            </a:extLst>
          </p:cNvPr>
          <p:cNvSpPr/>
          <p:nvPr/>
        </p:nvSpPr>
        <p:spPr>
          <a:xfrm>
            <a:off x="7024810" y="0"/>
            <a:ext cx="5167190" cy="843944"/>
          </a:xfrm>
          <a:prstGeom prst="rect">
            <a:avLst/>
          </a:prstGeom>
          <a:solidFill>
            <a:srgbClr val="C76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BF2CA66-7AAD-2E45-9924-C4123106E4FB}"/>
              </a:ext>
            </a:extLst>
          </p:cNvPr>
          <p:cNvSpPr txBox="1">
            <a:spLocks/>
          </p:cNvSpPr>
          <p:nvPr/>
        </p:nvSpPr>
        <p:spPr>
          <a:xfrm>
            <a:off x="8153474" y="258209"/>
            <a:ext cx="3016095" cy="4249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Estate Planning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8DA0CCE-81C7-184D-B244-6778EE408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2628" y="97245"/>
            <a:ext cx="558800" cy="571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8AD0B0-A3ED-4425-9F9B-450E190E5A11}"/>
              </a:ext>
            </a:extLst>
          </p:cNvPr>
          <p:cNvSpPr/>
          <p:nvPr/>
        </p:nvSpPr>
        <p:spPr>
          <a:xfrm>
            <a:off x="7024688" y="0"/>
            <a:ext cx="5167312" cy="844550"/>
          </a:xfrm>
          <a:prstGeom prst="rect">
            <a:avLst/>
          </a:prstGeom>
          <a:solidFill>
            <a:srgbClr val="393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C2E027E-3ED6-47D7-A2FF-9FB92BF301AB}"/>
              </a:ext>
            </a:extLst>
          </p:cNvPr>
          <p:cNvSpPr txBox="1">
            <a:spLocks/>
          </p:cNvSpPr>
          <p:nvPr/>
        </p:nvSpPr>
        <p:spPr bwMode="auto">
          <a:xfrm>
            <a:off x="8726424" y="258763"/>
            <a:ext cx="3016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Estate Planning</a:t>
            </a:r>
          </a:p>
        </p:txBody>
      </p:sp>
      <p:pic>
        <p:nvPicPr>
          <p:cNvPr id="13" name="Graphic 14">
            <a:extLst>
              <a:ext uri="{FF2B5EF4-FFF2-40B4-BE49-F238E27FC236}">
                <a16:creationId xmlns:a16="http://schemas.microsoft.com/office/drawing/2014/main" id="{F552129F-20AF-4DED-858A-8DF4600AA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96838"/>
            <a:ext cx="558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605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EC71B6D4-0DD1-4BCC-BA10-39169808F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36525"/>
            <a:ext cx="6643687" cy="5461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Times" panose="02020603050405020304" pitchFamily="18" charset="0"/>
              </a:rPr>
              <a:t>Estate Planning/Documents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C074D6-B598-42AD-8AB6-2410EF00662D}"/>
              </a:ext>
            </a:extLst>
          </p:cNvPr>
          <p:cNvSpPr txBox="1"/>
          <p:nvPr/>
        </p:nvSpPr>
        <p:spPr>
          <a:xfrm>
            <a:off x="179388" y="927957"/>
            <a:ext cx="6656387" cy="76620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property transfers: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Beneficiary Designations –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Acounts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Insurance, etc.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Trusts &amp; Transfer on Death (TOD/POD) Accounts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Jointly Held Property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Will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Documents Needed: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of Attorney 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Care Proxy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Living Will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343B"/>
              </a:buClr>
              <a:defRPr/>
            </a:pPr>
            <a:endParaRPr lang="en-US" sz="2400" dirty="0">
              <a:latin typeface="+mn-lt"/>
              <a:cs typeface="Calibri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343B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48134" name="Content Placeholder 2">
            <a:extLst>
              <a:ext uri="{FF2B5EF4-FFF2-40B4-BE49-F238E27FC236}">
                <a16:creationId xmlns:a16="http://schemas.microsoft.com/office/drawing/2014/main" id="{3847156C-31E8-4DF6-B34E-749F334B4DEC}"/>
              </a:ext>
            </a:extLst>
          </p:cNvPr>
          <p:cNvSpPr txBox="1">
            <a:spLocks/>
          </p:cNvSpPr>
          <p:nvPr/>
        </p:nvSpPr>
        <p:spPr bwMode="auto">
          <a:xfrm>
            <a:off x="8153400" y="258763"/>
            <a:ext cx="3016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Estate Planning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9F1377-1708-B335-BD96-5DE004F951A6}"/>
              </a:ext>
            </a:extLst>
          </p:cNvPr>
          <p:cNvSpPr/>
          <p:nvPr/>
        </p:nvSpPr>
        <p:spPr>
          <a:xfrm>
            <a:off x="7024688" y="0"/>
            <a:ext cx="5167312" cy="844550"/>
          </a:xfrm>
          <a:prstGeom prst="rect">
            <a:avLst/>
          </a:prstGeom>
          <a:solidFill>
            <a:srgbClr val="393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FB51A-A0F4-FD91-F328-D77C89F315BE}"/>
              </a:ext>
            </a:extLst>
          </p:cNvPr>
          <p:cNvSpPr txBox="1">
            <a:spLocks/>
          </p:cNvSpPr>
          <p:nvPr/>
        </p:nvSpPr>
        <p:spPr bwMode="auto">
          <a:xfrm>
            <a:off x="8726424" y="258763"/>
            <a:ext cx="3016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Estate Planning</a:t>
            </a:r>
          </a:p>
        </p:txBody>
      </p:sp>
      <p:pic>
        <p:nvPicPr>
          <p:cNvPr id="4" name="Graphic 14">
            <a:extLst>
              <a:ext uri="{FF2B5EF4-FFF2-40B4-BE49-F238E27FC236}">
                <a16:creationId xmlns:a16="http://schemas.microsoft.com/office/drawing/2014/main" id="{FE59CDE3-21C0-3780-D64E-AF056118C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96838"/>
            <a:ext cx="558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2AA892-C6DE-2CA5-4BBA-6DE9AE651B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134224" y="1483891"/>
            <a:ext cx="4906149" cy="327511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FCC0-9116-4147-8EA8-4D2C6DDC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39" y="136525"/>
            <a:ext cx="6643325" cy="546638"/>
          </a:xfrm>
        </p:spPr>
        <p:txBody>
          <a:bodyPr>
            <a:normAutofit/>
          </a:bodyPr>
          <a:lstStyle/>
          <a:p>
            <a:r>
              <a:rPr lang="en-US" sz="2800" dirty="0"/>
              <a:t>Financial Assistance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1AC3B9-711F-674C-BE21-04B235485E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35962" y="1100327"/>
            <a:ext cx="4988755" cy="49194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088C74-D824-4398-A78D-BA3D35BC015E}"/>
              </a:ext>
            </a:extLst>
          </p:cNvPr>
          <p:cNvSpPr txBox="1"/>
          <p:nvPr/>
        </p:nvSpPr>
        <p:spPr>
          <a:xfrm>
            <a:off x="249428" y="1200842"/>
            <a:ext cx="6445250" cy="4094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thorough when hiring a Professional Advisor: </a:t>
            </a: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CFP</a:t>
            </a:r>
            <a:r>
              <a:rPr lang="en-US" sz="24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other credentials can help identify qualifications</a:t>
            </a: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how planner earns compensation (fees vs. commissions)</a:t>
            </a: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planner’s scope of services </a:t>
            </a:r>
            <a:b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(e.g., tax advice, portfolio recommendations)</a:t>
            </a: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planner a fiduciary?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F1A31A-0B4A-1F4A-8658-4B79E84E0966}"/>
              </a:ext>
            </a:extLst>
          </p:cNvPr>
          <p:cNvSpPr/>
          <p:nvPr/>
        </p:nvSpPr>
        <p:spPr>
          <a:xfrm>
            <a:off x="7024688" y="0"/>
            <a:ext cx="5167312" cy="8445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FEBCB1-FE8E-8F6C-6069-8EFDC8756C4B}"/>
              </a:ext>
            </a:extLst>
          </p:cNvPr>
          <p:cNvSpPr txBox="1">
            <a:spLocks/>
          </p:cNvSpPr>
          <p:nvPr/>
        </p:nvSpPr>
        <p:spPr bwMode="auto">
          <a:xfrm>
            <a:off x="8726424" y="258763"/>
            <a:ext cx="3016250" cy="4238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Assistance</a:t>
            </a:r>
          </a:p>
        </p:txBody>
      </p:sp>
      <p:pic>
        <p:nvPicPr>
          <p:cNvPr id="5" name="Graphic 14">
            <a:extLst>
              <a:ext uri="{FF2B5EF4-FFF2-40B4-BE49-F238E27FC236}">
                <a16:creationId xmlns:a16="http://schemas.microsoft.com/office/drawing/2014/main" id="{D59A353F-6D36-0BC1-43DF-A5AE09315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96838"/>
            <a:ext cx="558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18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FCC0-9116-4147-8EA8-4D2C6DDC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21" y="140381"/>
            <a:ext cx="5430714" cy="568940"/>
          </a:xfrm>
        </p:spPr>
        <p:txBody>
          <a:bodyPr>
            <a:normAutofit/>
          </a:bodyPr>
          <a:lstStyle/>
          <a:p>
            <a:r>
              <a:rPr lang="en-US" sz="2800" dirty="0"/>
              <a:t>Define Retirement Goals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CEC601-59CC-A349-9EE3-721FE871304E}"/>
              </a:ext>
            </a:extLst>
          </p:cNvPr>
          <p:cNvSpPr/>
          <p:nvPr/>
        </p:nvSpPr>
        <p:spPr>
          <a:xfrm>
            <a:off x="7024810" y="0"/>
            <a:ext cx="5167190" cy="843944"/>
          </a:xfrm>
          <a:prstGeom prst="rect">
            <a:avLst/>
          </a:prstGeom>
          <a:solidFill>
            <a:srgbClr val="3D7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2BCC2D-343D-464A-B373-CC1BECC2E15D}"/>
              </a:ext>
            </a:extLst>
          </p:cNvPr>
          <p:cNvSpPr txBox="1">
            <a:spLocks/>
          </p:cNvSpPr>
          <p:nvPr/>
        </p:nvSpPr>
        <p:spPr>
          <a:xfrm>
            <a:off x="8153474" y="258209"/>
            <a:ext cx="2874327" cy="4249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Retirement Goals</a:t>
            </a:r>
            <a:endParaRPr lang="en-US" sz="20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 descr="A person writing on a piece of paper&#10;&#10;Description automatically generated with low confidence">
            <a:extLst>
              <a:ext uri="{FF2B5EF4-FFF2-40B4-BE49-F238E27FC236}">
                <a16:creationId xmlns:a16="http://schemas.microsoft.com/office/drawing/2014/main" id="{43E2C7E2-4EA3-8A42-BD2A-4A4264752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962" y="1100327"/>
            <a:ext cx="4988760" cy="491947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B5D72BD-A499-144C-99FE-65CD4BD1E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46362" y="136525"/>
            <a:ext cx="501356" cy="53553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38850E2-769E-9346-B54A-310BA193A8EC}"/>
              </a:ext>
            </a:extLst>
          </p:cNvPr>
          <p:cNvSpPr txBox="1"/>
          <p:nvPr/>
        </p:nvSpPr>
        <p:spPr>
          <a:xfrm>
            <a:off x="455742" y="1330389"/>
            <a:ext cx="5998336" cy="4752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60"/>
              </a:lnSpc>
              <a:spcAft>
                <a:spcPts val="800"/>
              </a:spcAft>
              <a:buClr>
                <a:srgbClr val="16295F"/>
              </a:buClr>
            </a:pPr>
            <a:r>
              <a:rPr lang="en-US" sz="22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retirement mean to you?</a:t>
            </a:r>
            <a:endParaRPr lang="en-US" sz="1200" dirty="0">
              <a:solidFill>
                <a:srgbClr val="1629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3060"/>
              </a:lnSpc>
              <a:spcAft>
                <a:spcPts val="800"/>
              </a:spcAft>
              <a:buClr>
                <a:srgbClr val="16295F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at retirement</a:t>
            </a:r>
          </a:p>
          <a:p>
            <a:pPr marL="342900" indent="-342900">
              <a:lnSpc>
                <a:spcPts val="3060"/>
              </a:lnSpc>
              <a:spcAft>
                <a:spcPts val="800"/>
              </a:spcAft>
              <a:buClr>
                <a:srgbClr val="16295F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will you live?</a:t>
            </a:r>
          </a:p>
          <a:p>
            <a:pPr marL="342900" indent="-342900">
              <a:lnSpc>
                <a:spcPts val="3060"/>
              </a:lnSpc>
              <a:spcAft>
                <a:spcPts val="800"/>
              </a:spcAft>
              <a:buClr>
                <a:srgbClr val="16295F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debt will you have?</a:t>
            </a:r>
          </a:p>
          <a:p>
            <a:pPr marL="342900" indent="-342900">
              <a:lnSpc>
                <a:spcPts val="3060"/>
              </a:lnSpc>
              <a:spcAft>
                <a:spcPts val="800"/>
              </a:spcAft>
              <a:buClr>
                <a:srgbClr val="16295F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will you do? (travel, hobbies, etc.)</a:t>
            </a:r>
          </a:p>
          <a:p>
            <a:pPr marL="342900" indent="-342900">
              <a:lnSpc>
                <a:spcPts val="3060"/>
              </a:lnSpc>
              <a:spcAft>
                <a:spcPts val="800"/>
              </a:spcAft>
              <a:buClr>
                <a:srgbClr val="16295F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will your lifestyle be? </a:t>
            </a:r>
          </a:p>
          <a:p>
            <a:pPr marL="342900" indent="-342900">
              <a:lnSpc>
                <a:spcPts val="3060"/>
              </a:lnSpc>
              <a:spcAft>
                <a:spcPts val="800"/>
              </a:spcAft>
              <a:buClr>
                <a:srgbClr val="16295F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629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60"/>
              </a:lnSpc>
              <a:spcAft>
                <a:spcPts val="800"/>
              </a:spcAft>
              <a:buClr>
                <a:srgbClr val="16295F"/>
              </a:buClr>
            </a:pPr>
            <a:r>
              <a:rPr lang="en-US" sz="22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job is to determine how you want to live in retirement and are job is to make sure you have the money to do it!</a:t>
            </a:r>
          </a:p>
        </p:txBody>
      </p:sp>
    </p:spTree>
    <p:extLst>
      <p:ext uri="{BB962C8B-B14F-4D97-AF65-F5344CB8AC3E}">
        <p14:creationId xmlns:p14="http://schemas.microsoft.com/office/powerpoint/2010/main" val="87835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FCC0-9116-4147-8EA8-4D2C6DDC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39" y="136525"/>
            <a:ext cx="11279498" cy="546638"/>
          </a:xfrm>
        </p:spPr>
        <p:txBody>
          <a:bodyPr>
            <a:normAutofit/>
          </a:bodyPr>
          <a:lstStyle/>
          <a:p>
            <a:r>
              <a:rPr lang="en-US" sz="2800" dirty="0"/>
              <a:t>Roadblocks to Financial Success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541C16-38F9-2A48-87DC-28AE24A06DDC}"/>
              </a:ext>
            </a:extLst>
          </p:cNvPr>
          <p:cNvSpPr txBox="1"/>
          <p:nvPr/>
        </p:nvSpPr>
        <p:spPr>
          <a:xfrm>
            <a:off x="201742" y="1570942"/>
            <a:ext cx="6500000" cy="358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39343B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Goals</a:t>
            </a:r>
          </a:p>
          <a:p>
            <a:pPr marL="342900" indent="-342900">
              <a:lnSpc>
                <a:spcPct val="150000"/>
              </a:lnSpc>
              <a:buClr>
                <a:srgbClr val="39343B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Preparation/Incomplete Understanding </a:t>
            </a:r>
          </a:p>
          <a:p>
            <a:pPr marL="342900" indent="-342900">
              <a:lnSpc>
                <a:spcPct val="150000"/>
              </a:lnSpc>
              <a:buClr>
                <a:srgbClr val="39343B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Excessive Debt</a:t>
            </a:r>
          </a:p>
          <a:p>
            <a:pPr marL="342900" indent="-342900">
              <a:lnSpc>
                <a:spcPct val="150000"/>
              </a:lnSpc>
              <a:buClr>
                <a:srgbClr val="39343B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 Investment Choices</a:t>
            </a:r>
          </a:p>
          <a:p>
            <a:pPr marL="342900" indent="-342900">
              <a:lnSpc>
                <a:spcPct val="150000"/>
              </a:lnSpc>
              <a:buClr>
                <a:srgbClr val="39343B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Inflation</a:t>
            </a:r>
          </a:p>
          <a:p>
            <a:pPr marL="342900" indent="-342900">
              <a:lnSpc>
                <a:spcPct val="150000"/>
              </a:lnSpc>
              <a:buClr>
                <a:srgbClr val="39343B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Taxation</a:t>
            </a:r>
          </a:p>
          <a:p>
            <a:pPr marL="342900" indent="-342900">
              <a:lnSpc>
                <a:spcPct val="150000"/>
              </a:lnSpc>
              <a:buClr>
                <a:srgbClr val="39343B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Procrastination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DE569C-4202-7E4F-9966-22378C2EAC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35962" y="1100327"/>
            <a:ext cx="4988755" cy="491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971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FCC0-9116-4147-8EA8-4D2C6DDC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39" y="136525"/>
            <a:ext cx="11279498" cy="546638"/>
          </a:xfrm>
        </p:spPr>
        <p:txBody>
          <a:bodyPr>
            <a:normAutofit/>
          </a:bodyPr>
          <a:lstStyle/>
          <a:p>
            <a:r>
              <a:rPr lang="en-US" sz="2800" dirty="0"/>
              <a:t>Helpful Tips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541C16-38F9-2A48-87DC-28AE24A06DDC}"/>
              </a:ext>
            </a:extLst>
          </p:cNvPr>
          <p:cNvSpPr txBox="1"/>
          <p:nvPr/>
        </p:nvSpPr>
        <p:spPr>
          <a:xfrm>
            <a:off x="201742" y="1184798"/>
            <a:ext cx="6745158" cy="505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Clr>
                <a:srgbClr val="39343B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a financial snapshot   </a:t>
            </a:r>
          </a:p>
          <a:p>
            <a:pPr marL="342900" indent="-342900">
              <a:lnSpc>
                <a:spcPts val="3000"/>
              </a:lnSpc>
              <a:buClr>
                <a:srgbClr val="39343B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it to set goals</a:t>
            </a:r>
          </a:p>
          <a:p>
            <a:pPr marL="342900" indent="-342900">
              <a:lnSpc>
                <a:spcPts val="3000"/>
              </a:lnSpc>
              <a:buClr>
                <a:srgbClr val="39343B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in-retirement lifestyle and expenses</a:t>
            </a:r>
          </a:p>
          <a:p>
            <a:pPr marL="342900" indent="-342900">
              <a:lnSpc>
                <a:spcPts val="3000"/>
              </a:lnSpc>
              <a:buClr>
                <a:srgbClr val="39343B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sure debt is under control or paid off</a:t>
            </a:r>
          </a:p>
          <a:p>
            <a:pPr marL="342900" indent="-342900">
              <a:lnSpc>
                <a:spcPts val="3000"/>
              </a:lnSpc>
              <a:buClr>
                <a:srgbClr val="39343B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 assets are invested according to a plan</a:t>
            </a:r>
          </a:p>
          <a:p>
            <a:pPr marL="342900" indent="-342900">
              <a:lnSpc>
                <a:spcPts val="3000"/>
              </a:lnSpc>
              <a:buClr>
                <a:srgbClr val="39343B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 your Social Security benefit projection</a:t>
            </a:r>
          </a:p>
          <a:p>
            <a:pPr marL="342900" indent="-342900">
              <a:lnSpc>
                <a:spcPts val="3000"/>
              </a:lnSpc>
              <a:buClr>
                <a:srgbClr val="39343B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 a Pension projection and meet with a TRS Pension counselor</a:t>
            </a:r>
          </a:p>
          <a:p>
            <a:pPr marL="342900" indent="-342900">
              <a:lnSpc>
                <a:spcPts val="3000"/>
              </a:lnSpc>
              <a:buClr>
                <a:srgbClr val="39343B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your assets (insurance, trusts, etc.)</a:t>
            </a:r>
          </a:p>
          <a:p>
            <a:pPr marL="342900" indent="-342900">
              <a:lnSpc>
                <a:spcPts val="3000"/>
              </a:lnSpc>
              <a:buClr>
                <a:srgbClr val="39343B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 affairs are in order (estate documents, beneficiary designations, etc.)</a:t>
            </a:r>
          </a:p>
          <a:p>
            <a:pPr marL="342900" indent="-342900">
              <a:lnSpc>
                <a:spcPts val="3000"/>
              </a:lnSpc>
              <a:buClr>
                <a:srgbClr val="39343B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 with a financial counselor (Stacey Braun)</a:t>
            </a:r>
          </a:p>
          <a:p>
            <a:pPr marL="342900" indent="-342900">
              <a:lnSpc>
                <a:spcPts val="3000"/>
              </a:lnSpc>
              <a:buClr>
                <a:srgbClr val="39343B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139665-7E70-10D8-02C8-12EB1B41A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217" y="1432760"/>
            <a:ext cx="5151566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93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4541C16-38F9-2A48-87DC-28AE24A06DDC}"/>
              </a:ext>
            </a:extLst>
          </p:cNvPr>
          <p:cNvSpPr txBox="1"/>
          <p:nvPr/>
        </p:nvSpPr>
        <p:spPr>
          <a:xfrm>
            <a:off x="96428" y="1303749"/>
            <a:ext cx="71991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39343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financial consultations to discuss almost any financial issue or topics.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39343B"/>
              </a:buClr>
              <a:buSzTx/>
              <a:tabLst/>
              <a:defRPr/>
            </a:pP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39343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 advice provided by Certified Financial Planners</a:t>
            </a:r>
            <a:r>
              <a:rPr lang="en-US" sz="20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39343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39343B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Receive only unbiased, objective advice—no investment or insurance products are sold.</a:t>
            </a:r>
          </a:p>
          <a:p>
            <a:pPr marL="342900" indent="-342900">
              <a:buClr>
                <a:srgbClr val="39343B"/>
              </a:buClr>
              <a:buFont typeface="Arial" panose="020B0604020202020204" pitchFamily="34" charset="0"/>
              <a:buChar char="•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39343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Unlimited access to website and email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elpdesk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resources.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39343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39343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Complimentary webinars.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39343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39343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39343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39343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0C3B35-EE0F-8DA3-6DD4-F7DF2ACE4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674" y="1628775"/>
            <a:ext cx="4149885" cy="129163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C9332AF-733A-2010-24F3-1357C9342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 of the FASCC Financial Planning Benefit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16FD1F-B619-43B0-B10D-7E1D16E97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64" t="50059" r="38229" b="39608"/>
          <a:stretch/>
        </p:blipFill>
        <p:spPr>
          <a:xfrm>
            <a:off x="7979434" y="2920406"/>
            <a:ext cx="3372927" cy="266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14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EF668-2F57-214E-926B-307685E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38" y="136525"/>
            <a:ext cx="11758561" cy="56894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Thank You!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3C3D7F-7046-D341-A73E-702C8D958E85}"/>
              </a:ext>
            </a:extLst>
          </p:cNvPr>
          <p:cNvSpPr/>
          <p:nvPr/>
        </p:nvSpPr>
        <p:spPr>
          <a:xfrm>
            <a:off x="769716" y="2287466"/>
            <a:ext cx="10652567" cy="2803008"/>
          </a:xfrm>
          <a:prstGeom prst="rect">
            <a:avLst/>
          </a:prstGeom>
          <a:solidFill>
            <a:srgbClr val="FFFFFF">
              <a:alpha val="92941"/>
            </a:srgbClr>
          </a:solidFill>
          <a:ln>
            <a:solidFill>
              <a:schemeClr val="accent4"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00730B-B968-694E-AEB3-6F50E5F4520A}"/>
              </a:ext>
            </a:extLst>
          </p:cNvPr>
          <p:cNvSpPr txBox="1"/>
          <p:nvPr/>
        </p:nvSpPr>
        <p:spPr>
          <a:xfrm>
            <a:off x="914399" y="3325828"/>
            <a:ext cx="10385963" cy="1598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Stacey Braun Associates, Inc. is the provider of </a:t>
            </a:r>
          </a:p>
          <a:p>
            <a:pPr algn="ctr"/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Association of Suffolk Community College </a:t>
            </a:r>
            <a:r>
              <a:rPr lang="en-US" sz="2200" dirty="0">
                <a:solidFill>
                  <a:srgbClr val="213B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 Benefit </a:t>
            </a:r>
          </a:p>
          <a:p>
            <a:pPr algn="ctr">
              <a:lnSpc>
                <a:spcPts val="34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www.staceybraun.com</a:t>
            </a:r>
          </a:p>
          <a:p>
            <a:pPr algn="ctr">
              <a:lnSpc>
                <a:spcPts val="34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(888) 949-1925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1CD74AC-8C4A-7999-DC7D-395F536E7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2385706"/>
            <a:ext cx="2441543" cy="7560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18DCD0-4CB3-950E-0C3E-101DA3E0EC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64" t="50059" r="38229" b="39608"/>
          <a:stretch/>
        </p:blipFill>
        <p:spPr>
          <a:xfrm>
            <a:off x="7979435" y="2385706"/>
            <a:ext cx="2027208" cy="94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18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FCC0-9116-4147-8EA8-4D2C6DDC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21" y="140381"/>
            <a:ext cx="5430714" cy="568940"/>
          </a:xfrm>
        </p:spPr>
        <p:txBody>
          <a:bodyPr>
            <a:normAutofit/>
          </a:bodyPr>
          <a:lstStyle/>
          <a:p>
            <a:r>
              <a:rPr lang="en-US" sz="2800" dirty="0"/>
              <a:t>What is Your Net Worth?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CEC601-59CC-A349-9EE3-721FE871304E}"/>
              </a:ext>
            </a:extLst>
          </p:cNvPr>
          <p:cNvSpPr/>
          <p:nvPr/>
        </p:nvSpPr>
        <p:spPr>
          <a:xfrm>
            <a:off x="7024810" y="0"/>
            <a:ext cx="5167190" cy="843944"/>
          </a:xfrm>
          <a:prstGeom prst="rect">
            <a:avLst/>
          </a:prstGeom>
          <a:solidFill>
            <a:srgbClr val="175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2BCC2D-343D-464A-B373-CC1BECC2E15D}"/>
              </a:ext>
            </a:extLst>
          </p:cNvPr>
          <p:cNvSpPr txBox="1">
            <a:spLocks/>
          </p:cNvSpPr>
          <p:nvPr/>
        </p:nvSpPr>
        <p:spPr>
          <a:xfrm>
            <a:off x="8153474" y="258209"/>
            <a:ext cx="3238712" cy="4249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Will You Need?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034E882-F7CB-2348-805B-FC48CE718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21" y="1276660"/>
            <a:ext cx="6653980" cy="568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a “snapshot” of your finances: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AC8D52-2A5E-5E43-AB02-DD1F479B42CB}"/>
              </a:ext>
            </a:extLst>
          </p:cNvPr>
          <p:cNvSpPr txBox="1"/>
          <p:nvPr/>
        </p:nvSpPr>
        <p:spPr>
          <a:xfrm>
            <a:off x="234623" y="1845600"/>
            <a:ext cx="576950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Everything you own is considered an Asset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Everything you owe is considered a Liability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19BF76B-4922-EE4D-AEBA-5CC400753F10}"/>
              </a:ext>
            </a:extLst>
          </p:cNvPr>
          <p:cNvGrpSpPr/>
          <p:nvPr/>
        </p:nvGrpSpPr>
        <p:grpSpPr>
          <a:xfrm>
            <a:off x="2207261" y="2963966"/>
            <a:ext cx="2292832" cy="1564282"/>
            <a:chOff x="368184" y="3168117"/>
            <a:chExt cx="2292832" cy="15642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8701A09-5F00-344E-91A9-EB84C67574BB}"/>
                </a:ext>
              </a:extLst>
            </p:cNvPr>
            <p:cNvSpPr txBox="1"/>
            <p:nvPr/>
          </p:nvSpPr>
          <p:spPr>
            <a:xfrm>
              <a:off x="368184" y="3168117"/>
              <a:ext cx="19456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    </a:t>
              </a:r>
              <a:r>
                <a:rPr lang="en-US" sz="2400" dirty="0">
                  <a:solidFill>
                    <a:srgbClr val="16295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Assets</a:t>
              </a:r>
              <a:br>
                <a:rPr lang="en-US" sz="2800" dirty="0">
                  <a:solidFill>
                    <a:srgbClr val="16295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800" dirty="0">
                  <a:solidFill>
                    <a:srgbClr val="16295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  </a:t>
              </a:r>
              <a:r>
                <a:rPr lang="en-US" sz="2400" dirty="0">
                  <a:solidFill>
                    <a:srgbClr val="16295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Liabilities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E685891-F21B-7946-9BA8-1635178F567F}"/>
                </a:ext>
              </a:extLst>
            </p:cNvPr>
            <p:cNvCxnSpPr/>
            <p:nvPr/>
          </p:nvCxnSpPr>
          <p:spPr>
            <a:xfrm>
              <a:off x="563331" y="4165701"/>
              <a:ext cx="1555400" cy="0"/>
            </a:xfrm>
            <a:prstGeom prst="line">
              <a:avLst/>
            </a:prstGeom>
            <a:ln w="34925">
              <a:solidFill>
                <a:srgbClr val="1629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EF9599-8B3C-0849-AFC3-A7BB2DD9F4BE}"/>
                </a:ext>
              </a:extLst>
            </p:cNvPr>
            <p:cNvSpPr txBox="1"/>
            <p:nvPr/>
          </p:nvSpPr>
          <p:spPr>
            <a:xfrm>
              <a:off x="541277" y="4209179"/>
              <a:ext cx="21197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16295F"/>
                  </a:solidFill>
                </a:rPr>
                <a:t>= </a:t>
              </a:r>
              <a:r>
                <a:rPr lang="en-US" sz="2400" dirty="0">
                  <a:solidFill>
                    <a:srgbClr val="16295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Net Worth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76DF03B-F423-0741-8529-ED007B7AA679}"/>
              </a:ext>
            </a:extLst>
          </p:cNvPr>
          <p:cNvSpPr txBox="1"/>
          <p:nvPr/>
        </p:nvSpPr>
        <p:spPr>
          <a:xfrm>
            <a:off x="212321" y="5064366"/>
            <a:ext cx="6467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Everyone should know a starting point in order to develop a plan!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3E2C7E2-4EA3-8A42-BD2A-4A4264752C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35962" y="1100327"/>
            <a:ext cx="4988760" cy="491947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DCAFC15-D2D6-9547-A2E5-B4EDCA250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4437" y="102837"/>
            <a:ext cx="559920" cy="5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0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FCC0-9116-4147-8EA8-4D2C6DDC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21" y="140381"/>
            <a:ext cx="5430714" cy="568940"/>
          </a:xfrm>
        </p:spPr>
        <p:txBody>
          <a:bodyPr>
            <a:normAutofit/>
          </a:bodyPr>
          <a:lstStyle/>
          <a:p>
            <a:r>
              <a:rPr lang="en-US" sz="2800" dirty="0"/>
              <a:t>Retirement Expenses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CEC601-59CC-A349-9EE3-721FE871304E}"/>
              </a:ext>
            </a:extLst>
          </p:cNvPr>
          <p:cNvSpPr/>
          <p:nvPr/>
        </p:nvSpPr>
        <p:spPr>
          <a:xfrm>
            <a:off x="7024810" y="0"/>
            <a:ext cx="5167190" cy="843944"/>
          </a:xfrm>
          <a:prstGeom prst="rect">
            <a:avLst/>
          </a:prstGeom>
          <a:solidFill>
            <a:srgbClr val="175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2BCC2D-343D-464A-B373-CC1BECC2E15D}"/>
              </a:ext>
            </a:extLst>
          </p:cNvPr>
          <p:cNvSpPr txBox="1">
            <a:spLocks/>
          </p:cNvSpPr>
          <p:nvPr/>
        </p:nvSpPr>
        <p:spPr>
          <a:xfrm>
            <a:off x="8153474" y="258209"/>
            <a:ext cx="3238712" cy="4249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Will You Need?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3E2C7E2-4EA3-8A42-BD2A-4A4264752C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35962" y="1100327"/>
            <a:ext cx="4988760" cy="491947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DCAFC15-D2D6-9547-A2E5-B4EDCA250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4437" y="102837"/>
            <a:ext cx="559920" cy="559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F725C2-06FA-49D1-B539-A41DBD980DA1}"/>
              </a:ext>
            </a:extLst>
          </p:cNvPr>
          <p:cNvSpPr txBox="1"/>
          <p:nvPr/>
        </p:nvSpPr>
        <p:spPr>
          <a:xfrm>
            <a:off x="201742" y="1412412"/>
            <a:ext cx="6613126" cy="4149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rgbClr val="16295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Adjust current budget for changes due to retirement: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200" dirty="0">
              <a:solidFill>
                <a:srgbClr val="16295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dirty="0">
                <a:solidFill>
                  <a:srgbClr val="16295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Expenses that will no longer exist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dirty="0">
                <a:solidFill>
                  <a:srgbClr val="16295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expenses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dirty="0">
                <a:solidFill>
                  <a:srgbClr val="16295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Taxes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200" dirty="0">
              <a:solidFill>
                <a:srgbClr val="16295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rgbClr val="16295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Inflation will remain an important factor.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200" dirty="0">
              <a:solidFill>
                <a:srgbClr val="16295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rgbClr val="16295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Income less Expenses = Surplus or Deficit</a:t>
            </a:r>
          </a:p>
        </p:txBody>
      </p:sp>
    </p:spTree>
    <p:extLst>
      <p:ext uri="{BB962C8B-B14F-4D97-AF65-F5344CB8AC3E}">
        <p14:creationId xmlns:p14="http://schemas.microsoft.com/office/powerpoint/2010/main" val="2608758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FCC0-9116-4147-8EA8-4D2C6DDC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21" y="128189"/>
            <a:ext cx="5430714" cy="568940"/>
          </a:xfrm>
        </p:spPr>
        <p:txBody>
          <a:bodyPr>
            <a:normAutofit/>
          </a:bodyPr>
          <a:lstStyle/>
          <a:p>
            <a:r>
              <a:rPr lang="en-US" sz="2800" dirty="0"/>
              <a:t>Retirement Income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CEC601-59CC-A349-9EE3-721FE871304E}"/>
              </a:ext>
            </a:extLst>
          </p:cNvPr>
          <p:cNvSpPr/>
          <p:nvPr/>
        </p:nvSpPr>
        <p:spPr>
          <a:xfrm>
            <a:off x="7024810" y="0"/>
            <a:ext cx="5167190" cy="843944"/>
          </a:xfrm>
          <a:prstGeom prst="rect">
            <a:avLst/>
          </a:prstGeom>
          <a:solidFill>
            <a:srgbClr val="175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2BCC2D-343D-464A-B373-CC1BECC2E15D}"/>
              </a:ext>
            </a:extLst>
          </p:cNvPr>
          <p:cNvSpPr txBox="1">
            <a:spLocks/>
          </p:cNvSpPr>
          <p:nvPr/>
        </p:nvSpPr>
        <p:spPr>
          <a:xfrm>
            <a:off x="8153474" y="258209"/>
            <a:ext cx="3238712" cy="4249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Will You Need?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3E2C7E2-4EA3-8A42-BD2A-4A4264752C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35962" y="1100327"/>
            <a:ext cx="4988760" cy="491947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DCAFC15-D2D6-9547-A2E5-B4EDCA250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4437" y="102837"/>
            <a:ext cx="559920" cy="5599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6C9B24D-0DA1-4149-BDA9-83649C0BDBA7}"/>
              </a:ext>
            </a:extLst>
          </p:cNvPr>
          <p:cNvSpPr txBox="1"/>
          <p:nvPr/>
        </p:nvSpPr>
        <p:spPr>
          <a:xfrm>
            <a:off x="201742" y="1936668"/>
            <a:ext cx="5998336" cy="2444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60"/>
              </a:lnSpc>
              <a:buClr>
                <a:srgbClr val="16295F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Pension</a:t>
            </a:r>
          </a:p>
          <a:p>
            <a:pPr marL="342900" indent="-342900">
              <a:lnSpc>
                <a:spcPts val="3060"/>
              </a:lnSpc>
              <a:buClr>
                <a:srgbClr val="16295F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Security</a:t>
            </a:r>
          </a:p>
          <a:p>
            <a:pPr marL="342900" indent="-342900">
              <a:lnSpc>
                <a:spcPts val="3060"/>
              </a:lnSpc>
              <a:buClr>
                <a:srgbClr val="16295F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Retirement Savings: </a:t>
            </a:r>
          </a:p>
          <a:p>
            <a:pPr marL="800100" lvl="1" indent="-342900">
              <a:lnSpc>
                <a:spcPts val="3060"/>
              </a:lnSpc>
              <a:buClr>
                <a:srgbClr val="16295F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Savings and Brokerage Accounts</a:t>
            </a:r>
          </a:p>
          <a:p>
            <a:pPr marL="800100" lvl="1" indent="-342900">
              <a:lnSpc>
                <a:spcPts val="3060"/>
              </a:lnSpc>
              <a:buClr>
                <a:srgbClr val="16295F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401(k), 403(b), and/or 457(b) Accounts</a:t>
            </a:r>
          </a:p>
          <a:p>
            <a:pPr marL="800100" lvl="1" indent="-342900">
              <a:lnSpc>
                <a:spcPts val="3060"/>
              </a:lnSpc>
              <a:buClr>
                <a:srgbClr val="16295F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IRAs</a:t>
            </a:r>
          </a:p>
        </p:txBody>
      </p:sp>
    </p:spTree>
    <p:extLst>
      <p:ext uri="{BB962C8B-B14F-4D97-AF65-F5344CB8AC3E}">
        <p14:creationId xmlns:p14="http://schemas.microsoft.com/office/powerpoint/2010/main" val="3327180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FCC0-9116-4147-8EA8-4D2C6DDC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39" y="136525"/>
            <a:ext cx="6643325" cy="546638"/>
          </a:xfrm>
        </p:spPr>
        <p:txBody>
          <a:bodyPr>
            <a:normAutofit/>
          </a:bodyPr>
          <a:lstStyle/>
          <a:p>
            <a:r>
              <a:rPr lang="en-US" sz="2800" dirty="0"/>
              <a:t>Retirement Accounts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ABB083-787E-7B40-AF6B-D99232B69816}"/>
              </a:ext>
            </a:extLst>
          </p:cNvPr>
          <p:cNvSpPr txBox="1"/>
          <p:nvPr/>
        </p:nvSpPr>
        <p:spPr>
          <a:xfrm>
            <a:off x="403787" y="1161800"/>
            <a:ext cx="6621023" cy="697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Employer &amp; Employee Funded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NYSTRS (Defined Benefit)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Optional Retirement Plan (Defined Contribution)</a:t>
            </a:r>
          </a:p>
          <a:p>
            <a:pPr algn="ctr">
              <a:lnSpc>
                <a:spcPct val="150000"/>
              </a:lnSpc>
            </a:pP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(Employee has the option to choose one plan at onset of employment)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Funded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403(b) Supplemental Retirement Plan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457(b) Deferred Compensation Plan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A48C1866-1EBC-4260-B16A-FEFFE55E2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648" y="1100138"/>
            <a:ext cx="4989513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F9585D-9DE5-4172-B6EB-B8BE812DF5A4}"/>
              </a:ext>
            </a:extLst>
          </p:cNvPr>
          <p:cNvSpPr/>
          <p:nvPr/>
        </p:nvSpPr>
        <p:spPr>
          <a:xfrm>
            <a:off x="7024810" y="0"/>
            <a:ext cx="5167190" cy="843944"/>
          </a:xfrm>
          <a:prstGeom prst="rect">
            <a:avLst/>
          </a:prstGeom>
          <a:solidFill>
            <a:srgbClr val="8A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116">
            <a:extLst>
              <a:ext uri="{FF2B5EF4-FFF2-40B4-BE49-F238E27FC236}">
                <a16:creationId xmlns:a16="http://schemas.microsoft.com/office/drawing/2014/main" id="{39C33E80-5369-46A0-8C8A-6654E8B87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294" y="111663"/>
            <a:ext cx="60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0BAD0CF-6129-44DA-A575-EAD6E99C2218}"/>
              </a:ext>
            </a:extLst>
          </p:cNvPr>
          <p:cNvSpPr txBox="1">
            <a:spLocks/>
          </p:cNvSpPr>
          <p:nvPr/>
        </p:nvSpPr>
        <p:spPr>
          <a:xfrm>
            <a:off x="7926894" y="258210"/>
            <a:ext cx="2156132" cy="391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Retirement </a:t>
            </a:r>
            <a:endParaRPr lang="en-US" sz="2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8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A9BC99F2-31F7-4C47-A8A6-6B3ED75D1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36525"/>
            <a:ext cx="6643687" cy="546100"/>
          </a:xfrm>
        </p:spPr>
        <p:txBody>
          <a:bodyPr/>
          <a:lstStyle/>
          <a:p>
            <a:r>
              <a:rPr lang="en-US" altLang="en-US" sz="2800">
                <a:latin typeface="Times" panose="02020603050405020304" pitchFamily="18" charset="0"/>
              </a:rPr>
              <a:t>How Your Pension is Calculated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FD3258-0F74-40B3-9CE8-033119AF2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589592"/>
              </p:ext>
            </p:extLst>
          </p:nvPr>
        </p:nvGraphicFramePr>
        <p:xfrm>
          <a:off x="792163" y="1609725"/>
          <a:ext cx="11095037" cy="4462462"/>
        </p:xfrm>
        <a:graphic>
          <a:graphicData uri="http://schemas.openxmlformats.org/drawingml/2006/table">
            <a:tbl>
              <a:tblPr/>
              <a:tblGrid>
                <a:gridCol w="199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7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9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0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529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TIER 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TIER 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TIER 6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5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Date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3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9/1/83 - 12/31/09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535">
                        <a:alpha val="101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1/1/10 - 3/31/12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535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On or After 4/1/12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535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7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Retirement Age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3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535">
                        <a:alpha val="101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62</a:t>
                      </a:r>
                      <a:endParaRPr lang="en-US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535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535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9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Early Ret Age (w/ 30 yrs)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3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535">
                        <a:alpha val="101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57 (TRS)  /  62 (ERS)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535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535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5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FAS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347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 highest consecutive years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535">
                        <a:alpha val="1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 highest consecutive years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535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7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Factors 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3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1.67% (up to 20 yrs)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535">
                        <a:alpha val="101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1.67% to 25 yrs (TRS)  /  to 20 yrs (ERS)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535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1.67% up to 20 years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535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795"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3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2.00% (20-30 yrs)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535">
                        <a:alpha val="101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2.00% 25-30 yrs (TRS)  /  20-30 yrs (ERS)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535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1.75% at 20 years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535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4333"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3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60% + 1.50% every year after 30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535">
                        <a:alpha val="101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60% + 1.50% every year after 30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535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35% + 2.00% every year after 20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535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21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Contributions 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3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Complete (was 3% first 10 years)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535">
                        <a:alpha val="101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For Career:  3.5% (TRS)  /  3.0% (ERS)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535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For Career: 3.0%-6.0% based on salary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535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A783849-44FD-4A1D-92D5-D4AA823A0F91}"/>
              </a:ext>
            </a:extLst>
          </p:cNvPr>
          <p:cNvSpPr/>
          <p:nvPr/>
        </p:nvSpPr>
        <p:spPr>
          <a:xfrm>
            <a:off x="7024688" y="0"/>
            <a:ext cx="5167312" cy="844550"/>
          </a:xfrm>
          <a:prstGeom prst="rect">
            <a:avLst/>
          </a:prstGeom>
          <a:solidFill>
            <a:srgbClr val="8A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65" name="Content Placeholder 2">
            <a:extLst>
              <a:ext uri="{FF2B5EF4-FFF2-40B4-BE49-F238E27FC236}">
                <a16:creationId xmlns:a16="http://schemas.microsoft.com/office/drawing/2014/main" id="{D54EB246-8A32-485C-8F53-AFA023544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8452" y="231140"/>
            <a:ext cx="266846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NYS Pension</a:t>
            </a:r>
          </a:p>
        </p:txBody>
      </p:sp>
      <p:pic>
        <p:nvPicPr>
          <p:cNvPr id="38966" name="Graphic 11">
            <a:extLst>
              <a:ext uri="{FF2B5EF4-FFF2-40B4-BE49-F238E27FC236}">
                <a16:creationId xmlns:a16="http://schemas.microsoft.com/office/drawing/2014/main" id="{990B46BF-8E14-4E8D-BB4E-EDC250280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171450"/>
            <a:ext cx="4778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67" name="Content Placeholder 11">
            <a:extLst>
              <a:ext uri="{FF2B5EF4-FFF2-40B4-BE49-F238E27FC236}">
                <a16:creationId xmlns:a16="http://schemas.microsoft.com/office/drawing/2014/main" id="{9152A9DB-3753-4FAF-9AE9-069B692A5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88" y="1027113"/>
            <a:ext cx="10164762" cy="5461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16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New York State Pension is a “Defined Benefit” Plan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E52644AD-1390-4E23-BAB9-D8F95A8BB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36525"/>
            <a:ext cx="6643687" cy="546100"/>
          </a:xfrm>
        </p:spPr>
        <p:txBody>
          <a:bodyPr/>
          <a:lstStyle/>
          <a:p>
            <a:r>
              <a:rPr lang="en-US" altLang="en-US" sz="2800" dirty="0">
                <a:latin typeface="Times" panose="02020603050405020304" pitchFamily="18" charset="0"/>
              </a:rPr>
              <a:t>Pension Election Options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7C4D8E-6CA0-42F9-B760-11C06B46E6E7}"/>
              </a:ext>
            </a:extLst>
          </p:cNvPr>
          <p:cNvSpPr/>
          <p:nvPr/>
        </p:nvSpPr>
        <p:spPr>
          <a:xfrm>
            <a:off x="7024688" y="0"/>
            <a:ext cx="5167312" cy="844550"/>
          </a:xfrm>
          <a:prstGeom prst="rect">
            <a:avLst/>
          </a:prstGeom>
          <a:solidFill>
            <a:srgbClr val="8A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16" name="Content Placeholder 2">
            <a:extLst>
              <a:ext uri="{FF2B5EF4-FFF2-40B4-BE49-F238E27FC236}">
                <a16:creationId xmlns:a16="http://schemas.microsoft.com/office/drawing/2014/main" id="{302F1BFC-1E23-4A1A-AA50-4CF040134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6948" y="190436"/>
            <a:ext cx="268065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NYS Pension</a:t>
            </a:r>
          </a:p>
        </p:txBody>
      </p:sp>
      <p:pic>
        <p:nvPicPr>
          <p:cNvPr id="38917" name="Picture 24">
            <a:extLst>
              <a:ext uri="{FF2B5EF4-FFF2-40B4-BE49-F238E27FC236}">
                <a16:creationId xmlns:a16="http://schemas.microsoft.com/office/drawing/2014/main" id="{22265828-32BF-4A04-8D77-419CCA34E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1112330"/>
            <a:ext cx="4989513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7D1730-5A7D-40B7-9462-999A5BD39DB7}"/>
              </a:ext>
            </a:extLst>
          </p:cNvPr>
          <p:cNvSpPr txBox="1"/>
          <p:nvPr/>
        </p:nvSpPr>
        <p:spPr>
          <a:xfrm>
            <a:off x="306388" y="995363"/>
            <a:ext cx="647541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Life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highest amount, payable to the pensioner for life.</a:t>
            </a:r>
          </a:p>
          <a:p>
            <a:pPr>
              <a:defRPr/>
            </a:pP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reduced amount, payable until the second-to-die of pensioner and another individual (the “beneficiary”).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Pop–Up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slightly smaller amount, initially like Joint - but “pops up” to the highest Single amount for pensioner if pensioner survives the beneficiary.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or 10-Year Certain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Payable to pensioner for life, but payable to a beneficiary if pensioner fails to outlive a 5- or 10-year term.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38919" name="Graphic 8">
            <a:extLst>
              <a:ext uri="{FF2B5EF4-FFF2-40B4-BE49-F238E27FC236}">
                <a16:creationId xmlns:a16="http://schemas.microsoft.com/office/drawing/2014/main" id="{29E3543E-89DF-4AA3-9957-8B37F1E9D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171450"/>
            <a:ext cx="4778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ceybraun" id="{F04ABA82-2085-114E-9429-3F6BF1E47ABD}" vid="{676AFEC6-706A-A246-B4F2-7BB56B0AB5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lanSponsor xmlns="3f979738-2c58-4ab2-8e2d-1ad20aedc87e" xsi:nil="true"/>
    <lcf76f155ced4ddcb4097134ff3c332f xmlns="3f979738-2c58-4ab2-8e2d-1ad20aedc87e">
      <Terms xmlns="http://schemas.microsoft.com/office/infopath/2007/PartnerControls"/>
    </lcf76f155ced4ddcb4097134ff3c332f>
    <TaxCatchAll xmlns="f18dac73-5bee-4217-9b28-37ae1774ca6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127EB1D907C04EBD2F60AFA034026C" ma:contentTypeVersion="16" ma:contentTypeDescription="Create a new document." ma:contentTypeScope="" ma:versionID="2b87d0f9182795437bd254ce52b61e0d">
  <xsd:schema xmlns:xsd="http://www.w3.org/2001/XMLSchema" xmlns:xs="http://www.w3.org/2001/XMLSchema" xmlns:p="http://schemas.microsoft.com/office/2006/metadata/properties" xmlns:ns2="3f979738-2c58-4ab2-8e2d-1ad20aedc87e" xmlns:ns3="f18dac73-5bee-4217-9b28-37ae1774ca62" targetNamespace="http://schemas.microsoft.com/office/2006/metadata/properties" ma:root="true" ma:fieldsID="16d5b49a65ec97f39c10ae7ddf8129e0" ns2:_="" ns3:_="">
    <xsd:import namespace="3f979738-2c58-4ab2-8e2d-1ad20aedc87e"/>
    <xsd:import namespace="f18dac73-5bee-4217-9b28-37ae1774ca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PlanSponso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979738-2c58-4ab2-8e2d-1ad20aedc8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lanSponsor" ma:index="19" nillable="true" ma:displayName="Plan Sponsor" ma:format="Dropdown" ma:internalName="PlanSponsor">
      <xsd:simpleType>
        <xsd:restriction base="dms:Text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a611938-8b27-4362-99d6-f40e24e9d3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dac73-5bee-4217-9b28-37ae1774ca6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7c9cd56-c564-4cd1-9852-a5200699110e}" ma:internalName="TaxCatchAll" ma:showField="CatchAllData" ma:web="f18dac73-5bee-4217-9b28-37ae1774ca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600F4D-C8B3-489C-AAB2-21ACD74A87AF}">
  <ds:schemaRefs>
    <ds:schemaRef ds:uri="3f979738-2c58-4ab2-8e2d-1ad20aedc87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f18dac73-5bee-4217-9b28-37ae1774ca62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FA70D90-515F-4E69-B7F0-7CE9386258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D279E5-0EDB-450B-ACC8-C469FF3F6A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979738-2c58-4ab2-8e2d-1ad20aedc87e"/>
    <ds:schemaRef ds:uri="f18dac73-5bee-4217-9b28-37ae1774ca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9713</TotalTime>
  <Words>1654</Words>
  <Application>Microsoft Office PowerPoint</Application>
  <PresentationFormat>Widescreen</PresentationFormat>
  <Paragraphs>366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Lato Bold</vt:lpstr>
      <vt:lpstr>Times</vt:lpstr>
      <vt:lpstr>Times New Roman</vt:lpstr>
      <vt:lpstr>Office Theme</vt:lpstr>
      <vt:lpstr>Chart</vt:lpstr>
      <vt:lpstr> Planning for Retirement</vt:lpstr>
      <vt:lpstr>Planning for Retirement: Sub-Topics</vt:lpstr>
      <vt:lpstr>Define Retirement Goals</vt:lpstr>
      <vt:lpstr>What is Your Net Worth?</vt:lpstr>
      <vt:lpstr>Retirement Expenses </vt:lpstr>
      <vt:lpstr>Retirement Income</vt:lpstr>
      <vt:lpstr>Retirement Accounts</vt:lpstr>
      <vt:lpstr>How Your Pension is Calculated</vt:lpstr>
      <vt:lpstr>Pension Election Options</vt:lpstr>
      <vt:lpstr>Pension Example: Single vs. Joint vs. Pop-Up</vt:lpstr>
      <vt:lpstr>Factors to Consider</vt:lpstr>
      <vt:lpstr>Whatever the Choice–Good News!</vt:lpstr>
      <vt:lpstr>Pension - ORP</vt:lpstr>
      <vt:lpstr>Social Security</vt:lpstr>
      <vt:lpstr>Social Security Payout Schedule</vt:lpstr>
      <vt:lpstr>If “Break-Even” is a Consideration…</vt:lpstr>
      <vt:lpstr>Considerations </vt:lpstr>
      <vt:lpstr>IRS Tax Code Determines Type of Plan</vt:lpstr>
      <vt:lpstr>Defined Contribution Plans</vt:lpstr>
      <vt:lpstr>Asset Classes and Investment Choices</vt:lpstr>
      <vt:lpstr>SBBI: Stocks, Bonds, Bills &amp; Inflation</vt:lpstr>
      <vt:lpstr>The Callan "Periodic Table" of Investment Returns</vt:lpstr>
      <vt:lpstr> A Word on Trying to Time the Market</vt:lpstr>
      <vt:lpstr>Evaluate Insurance Coverage</vt:lpstr>
      <vt:lpstr>Taxation of Retirement Income</vt:lpstr>
      <vt:lpstr>Tax-Friendly States</vt:lpstr>
      <vt:lpstr>Why Estate Planning is Needed</vt:lpstr>
      <vt:lpstr>Estate Planning/Documents</vt:lpstr>
      <vt:lpstr>Financial Assistance</vt:lpstr>
      <vt:lpstr>Roadblocks to Financial Success</vt:lpstr>
      <vt:lpstr>Helpful Tips</vt:lpstr>
      <vt:lpstr>Features of the FASCC Financial Planning Benefit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Stacey Braun Associates, Inc. Financial Counseling Program</dc:title>
  <dc:creator>Kate Burger</dc:creator>
  <cp:lastModifiedBy>Dante Morelli</cp:lastModifiedBy>
  <cp:revision>340</cp:revision>
  <cp:lastPrinted>2023-09-20T15:36:23Z</cp:lastPrinted>
  <dcterms:created xsi:type="dcterms:W3CDTF">2020-12-08T16:03:17Z</dcterms:created>
  <dcterms:modified xsi:type="dcterms:W3CDTF">2023-10-06T16:36:37Z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0x01010004127EB1D907C04EBD2F60AFA034026C</vt:lpwstr>
  </property>
</Properties>
</file>